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3"/>
  </p:notesMasterIdLst>
  <p:sldIdLst>
    <p:sldId id="256" r:id="rId5"/>
    <p:sldId id="258" r:id="rId6"/>
    <p:sldId id="259" r:id="rId7"/>
    <p:sldId id="264" r:id="rId8"/>
    <p:sldId id="262" r:id="rId9"/>
    <p:sldId id="260" r:id="rId10"/>
    <p:sldId id="261"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9DC4FA-FD18-48C5-94DF-D9343057F191}" v="162" dt="2022-06-22T21:44:23.082"/>
    <p1510:client id="{9B62F390-0DED-4AE9-84B7-3128823199A1}" v="246" dt="2022-06-23T22:40:14.740"/>
    <p1510:client id="{BB802810-5364-4761-9D0D-DE60E619EC5C}" v="67" dt="2022-06-22T22:07:36.5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odd, Kira" userId="S::kira.dodd@duchesne.org::778ec7e9-da85-4ff0-8ebd-8977d9fe9998" providerId="AD" clId="Web-{229DC4FA-FD18-48C5-94DF-D9343057F191}"/>
    <pc:docChg chg="addSld delSld modSld">
      <pc:chgData name="Dodd, Kira" userId="S::kira.dodd@duchesne.org::778ec7e9-da85-4ff0-8ebd-8977d9fe9998" providerId="AD" clId="Web-{229DC4FA-FD18-48C5-94DF-D9343057F191}" dt="2022-06-22T21:44:23.082" v="182" actId="20577"/>
      <pc:docMkLst>
        <pc:docMk/>
      </pc:docMkLst>
      <pc:sldChg chg="del mod modShow">
        <pc:chgData name="Dodd, Kira" userId="S::kira.dodd@duchesne.org::778ec7e9-da85-4ff0-8ebd-8977d9fe9998" providerId="AD" clId="Web-{229DC4FA-FD18-48C5-94DF-D9343057F191}" dt="2022-06-22T21:37:33.427" v="127"/>
        <pc:sldMkLst>
          <pc:docMk/>
          <pc:sldMk cId="1609389609" sldId="257"/>
        </pc:sldMkLst>
      </pc:sldChg>
      <pc:sldChg chg="addSp delSp modSp new">
        <pc:chgData name="Dodd, Kira" userId="S::kira.dodd@duchesne.org::778ec7e9-da85-4ff0-8ebd-8977d9fe9998" providerId="AD" clId="Web-{229DC4FA-FD18-48C5-94DF-D9343057F191}" dt="2022-06-22T21:31:01.022" v="35" actId="14100"/>
        <pc:sldMkLst>
          <pc:docMk/>
          <pc:sldMk cId="3244118519" sldId="258"/>
        </pc:sldMkLst>
        <pc:spChg chg="mod">
          <ac:chgData name="Dodd, Kira" userId="S::kira.dodd@duchesne.org::778ec7e9-da85-4ff0-8ebd-8977d9fe9998" providerId="AD" clId="Web-{229DC4FA-FD18-48C5-94DF-D9343057F191}" dt="2022-06-22T21:31:01.022" v="35" actId="14100"/>
          <ac:spMkLst>
            <pc:docMk/>
            <pc:sldMk cId="3244118519" sldId="258"/>
            <ac:spMk id="2" creationId="{7B3CE4E5-6B4F-DA86-0391-DA5D971A6D5A}"/>
          </ac:spMkLst>
        </pc:spChg>
        <pc:spChg chg="del">
          <ac:chgData name="Dodd, Kira" userId="S::kira.dodd@duchesne.org::778ec7e9-da85-4ff0-8ebd-8977d9fe9998" providerId="AD" clId="Web-{229DC4FA-FD18-48C5-94DF-D9343057F191}" dt="2022-06-22T21:30:32.365" v="29"/>
          <ac:spMkLst>
            <pc:docMk/>
            <pc:sldMk cId="3244118519" sldId="258"/>
            <ac:spMk id="3" creationId="{8FA6622F-900D-D87E-6D60-7A111DD56F7B}"/>
          </ac:spMkLst>
        </pc:spChg>
        <pc:picChg chg="add mod ord">
          <ac:chgData name="Dodd, Kira" userId="S::kira.dodd@duchesne.org::778ec7e9-da85-4ff0-8ebd-8977d9fe9998" providerId="AD" clId="Web-{229DC4FA-FD18-48C5-94DF-D9343057F191}" dt="2022-06-22T21:30:44.677" v="33" actId="1076"/>
          <ac:picMkLst>
            <pc:docMk/>
            <pc:sldMk cId="3244118519" sldId="258"/>
            <ac:picMk id="4" creationId="{09DA8892-EEB6-0128-C566-6EB9F071DF22}"/>
          </ac:picMkLst>
        </pc:picChg>
      </pc:sldChg>
      <pc:sldChg chg="addSp modSp new mod setBg addAnim modNotes">
        <pc:chgData name="Dodd, Kira" userId="S::kira.dodd@duchesne.org::778ec7e9-da85-4ff0-8ebd-8977d9fe9998" providerId="AD" clId="Web-{229DC4FA-FD18-48C5-94DF-D9343057F191}" dt="2022-06-22T21:32:27.291" v="81"/>
        <pc:sldMkLst>
          <pc:docMk/>
          <pc:sldMk cId="4092786358" sldId="259"/>
        </pc:sldMkLst>
        <pc:spChg chg="mod">
          <ac:chgData name="Dodd, Kira" userId="S::kira.dodd@duchesne.org::778ec7e9-da85-4ff0-8ebd-8977d9fe9998" providerId="AD" clId="Web-{229DC4FA-FD18-48C5-94DF-D9343057F191}" dt="2022-06-22T21:32:27.291" v="80"/>
          <ac:spMkLst>
            <pc:docMk/>
            <pc:sldMk cId="4092786358" sldId="259"/>
            <ac:spMk id="2" creationId="{99B3516B-0C4A-19E7-22EC-79E796B345C6}"/>
          </ac:spMkLst>
        </pc:spChg>
        <pc:spChg chg="mod">
          <ac:chgData name="Dodd, Kira" userId="S::kira.dodd@duchesne.org::778ec7e9-da85-4ff0-8ebd-8977d9fe9998" providerId="AD" clId="Web-{229DC4FA-FD18-48C5-94DF-D9343057F191}" dt="2022-06-22T21:32:27.291" v="80"/>
          <ac:spMkLst>
            <pc:docMk/>
            <pc:sldMk cId="4092786358" sldId="259"/>
            <ac:spMk id="3" creationId="{166AE87C-6AD5-0AB9-D125-73D602DF7246}"/>
          </ac:spMkLst>
        </pc:spChg>
        <pc:spChg chg="add">
          <ac:chgData name="Dodd, Kira" userId="S::kira.dodd@duchesne.org::778ec7e9-da85-4ff0-8ebd-8977d9fe9998" providerId="AD" clId="Web-{229DC4FA-FD18-48C5-94DF-D9343057F191}" dt="2022-06-22T21:32:27.291" v="80"/>
          <ac:spMkLst>
            <pc:docMk/>
            <pc:sldMk cId="4092786358" sldId="259"/>
            <ac:spMk id="8" creationId="{8A7BA06D-B3FF-4E91-8639-B4569AE3AA23}"/>
          </ac:spMkLst>
        </pc:spChg>
        <pc:spChg chg="add">
          <ac:chgData name="Dodd, Kira" userId="S::kira.dodd@duchesne.org::778ec7e9-da85-4ff0-8ebd-8977d9fe9998" providerId="AD" clId="Web-{229DC4FA-FD18-48C5-94DF-D9343057F191}" dt="2022-06-22T21:32:27.291" v="80"/>
          <ac:spMkLst>
            <pc:docMk/>
            <pc:sldMk cId="4092786358" sldId="259"/>
            <ac:spMk id="10" creationId="{2B30C86D-5A07-48BC-9C9D-6F9A2DB1E9E1}"/>
          </ac:spMkLst>
        </pc:spChg>
        <pc:spChg chg="add">
          <ac:chgData name="Dodd, Kira" userId="S::kira.dodd@duchesne.org::778ec7e9-da85-4ff0-8ebd-8977d9fe9998" providerId="AD" clId="Web-{229DC4FA-FD18-48C5-94DF-D9343057F191}" dt="2022-06-22T21:32:27.291" v="80"/>
          <ac:spMkLst>
            <pc:docMk/>
            <pc:sldMk cId="4092786358" sldId="259"/>
            <ac:spMk id="12" creationId="{D1A671DE-D529-4A2A-A35D-E97400239504}"/>
          </ac:spMkLst>
        </pc:spChg>
        <pc:spChg chg="add">
          <ac:chgData name="Dodd, Kira" userId="S::kira.dodd@duchesne.org::778ec7e9-da85-4ff0-8ebd-8977d9fe9998" providerId="AD" clId="Web-{229DC4FA-FD18-48C5-94DF-D9343057F191}" dt="2022-06-22T21:32:27.291" v="80"/>
          <ac:spMkLst>
            <pc:docMk/>
            <pc:sldMk cId="4092786358" sldId="259"/>
            <ac:spMk id="14" creationId="{755E9CD0-04B0-4A3C-B291-AD913379C713}"/>
          </ac:spMkLst>
        </pc:spChg>
        <pc:spChg chg="add">
          <ac:chgData name="Dodd, Kira" userId="S::kira.dodd@duchesne.org::778ec7e9-da85-4ff0-8ebd-8977d9fe9998" providerId="AD" clId="Web-{229DC4FA-FD18-48C5-94DF-D9343057F191}" dt="2022-06-22T21:32:27.291" v="80"/>
          <ac:spMkLst>
            <pc:docMk/>
            <pc:sldMk cId="4092786358" sldId="259"/>
            <ac:spMk id="18" creationId="{80BC66F9-7A74-4286-AD22-1174052CC22C}"/>
          </ac:spMkLst>
        </pc:spChg>
        <pc:spChg chg="add">
          <ac:chgData name="Dodd, Kira" userId="S::kira.dodd@duchesne.org::778ec7e9-da85-4ff0-8ebd-8977d9fe9998" providerId="AD" clId="Web-{229DC4FA-FD18-48C5-94DF-D9343057F191}" dt="2022-06-22T21:32:27.291" v="80"/>
          <ac:spMkLst>
            <pc:docMk/>
            <pc:sldMk cId="4092786358" sldId="259"/>
            <ac:spMk id="20" creationId="{D8142CC3-2B5C-48E6-9DF0-6C8ACBAF23EF}"/>
          </ac:spMkLst>
        </pc:spChg>
        <pc:spChg chg="add">
          <ac:chgData name="Dodd, Kira" userId="S::kira.dodd@duchesne.org::778ec7e9-da85-4ff0-8ebd-8977d9fe9998" providerId="AD" clId="Web-{229DC4FA-FD18-48C5-94DF-D9343057F191}" dt="2022-06-22T21:32:27.291" v="80"/>
          <ac:spMkLst>
            <pc:docMk/>
            <pc:sldMk cId="4092786358" sldId="259"/>
            <ac:spMk id="22" creationId="{1DD8BF3B-6066-418C-8D1A-75C5E396FC04}"/>
          </ac:spMkLst>
        </pc:spChg>
        <pc:spChg chg="add">
          <ac:chgData name="Dodd, Kira" userId="S::kira.dodd@duchesne.org::778ec7e9-da85-4ff0-8ebd-8977d9fe9998" providerId="AD" clId="Web-{229DC4FA-FD18-48C5-94DF-D9343057F191}" dt="2022-06-22T21:32:27.291" v="80"/>
          <ac:spMkLst>
            <pc:docMk/>
            <pc:sldMk cId="4092786358" sldId="259"/>
            <ac:spMk id="24" creationId="{46A89C79-8EF3-4AF9-B3D9-59A883F41C83}"/>
          </ac:spMkLst>
        </pc:spChg>
        <pc:spChg chg="add">
          <ac:chgData name="Dodd, Kira" userId="S::kira.dodd@duchesne.org::778ec7e9-da85-4ff0-8ebd-8977d9fe9998" providerId="AD" clId="Web-{229DC4FA-FD18-48C5-94DF-D9343057F191}" dt="2022-06-22T21:32:27.291" v="80"/>
          <ac:spMkLst>
            <pc:docMk/>
            <pc:sldMk cId="4092786358" sldId="259"/>
            <ac:spMk id="26" creationId="{72AF41FE-63D7-4695-81D2-66D2510E4486}"/>
          </ac:spMkLst>
        </pc:spChg>
        <pc:spChg chg="add">
          <ac:chgData name="Dodd, Kira" userId="S::kira.dodd@duchesne.org::778ec7e9-da85-4ff0-8ebd-8977d9fe9998" providerId="AD" clId="Web-{229DC4FA-FD18-48C5-94DF-D9343057F191}" dt="2022-06-22T21:32:27.291" v="80"/>
          <ac:spMkLst>
            <pc:docMk/>
            <pc:sldMk cId="4092786358" sldId="259"/>
            <ac:spMk id="28" creationId="{EFE5CE34-4543-42E5-B82C-1F3D12422CDD}"/>
          </ac:spMkLst>
        </pc:spChg>
        <pc:cxnChg chg="add">
          <ac:chgData name="Dodd, Kira" userId="S::kira.dodd@duchesne.org::778ec7e9-da85-4ff0-8ebd-8977d9fe9998" providerId="AD" clId="Web-{229DC4FA-FD18-48C5-94DF-D9343057F191}" dt="2022-06-22T21:32:27.291" v="80"/>
          <ac:cxnSpMkLst>
            <pc:docMk/>
            <pc:sldMk cId="4092786358" sldId="259"/>
            <ac:cxnSpMk id="16" creationId="{7B2D303B-3DD0-4319-9EAD-361847FEC71D}"/>
          </ac:cxnSpMkLst>
        </pc:cxnChg>
      </pc:sldChg>
      <pc:sldChg chg="addSp delSp modSp new mod setBg setClrOvrMap modNotes">
        <pc:chgData name="Dodd, Kira" userId="S::kira.dodd@duchesne.org::778ec7e9-da85-4ff0-8ebd-8977d9fe9998" providerId="AD" clId="Web-{229DC4FA-FD18-48C5-94DF-D9343057F191}" dt="2022-06-22T21:33:01.198" v="86"/>
        <pc:sldMkLst>
          <pc:docMk/>
          <pc:sldMk cId="1267126205" sldId="260"/>
        </pc:sldMkLst>
        <pc:spChg chg="mod ord">
          <ac:chgData name="Dodd, Kira" userId="S::kira.dodd@duchesne.org::778ec7e9-da85-4ff0-8ebd-8977d9fe9998" providerId="AD" clId="Web-{229DC4FA-FD18-48C5-94DF-D9343057F191}" dt="2022-06-22T21:32:18.915" v="79"/>
          <ac:spMkLst>
            <pc:docMk/>
            <pc:sldMk cId="1267126205" sldId="260"/>
            <ac:spMk id="2" creationId="{475317A4-D2DE-CBEA-8D49-A3192E27069B}"/>
          </ac:spMkLst>
        </pc:spChg>
        <pc:spChg chg="del">
          <ac:chgData name="Dodd, Kira" userId="S::kira.dodd@duchesne.org::778ec7e9-da85-4ff0-8ebd-8977d9fe9998" providerId="AD" clId="Web-{229DC4FA-FD18-48C5-94DF-D9343057F191}" dt="2022-06-22T21:32:12.056" v="78"/>
          <ac:spMkLst>
            <pc:docMk/>
            <pc:sldMk cId="1267126205" sldId="260"/>
            <ac:spMk id="3" creationId="{1525A8CC-2B0C-27BB-35FE-AC6FB7B5A077}"/>
          </ac:spMkLst>
        </pc:spChg>
        <pc:spChg chg="add">
          <ac:chgData name="Dodd, Kira" userId="S::kira.dodd@duchesne.org::778ec7e9-da85-4ff0-8ebd-8977d9fe9998" providerId="AD" clId="Web-{229DC4FA-FD18-48C5-94DF-D9343057F191}" dt="2022-06-22T21:32:18.915" v="79"/>
          <ac:spMkLst>
            <pc:docMk/>
            <pc:sldMk cId="1267126205" sldId="260"/>
            <ac:spMk id="9" creationId="{8A7BA06D-B3FF-4E91-8639-B4569AE3AA23}"/>
          </ac:spMkLst>
        </pc:spChg>
        <pc:spChg chg="add">
          <ac:chgData name="Dodd, Kira" userId="S::kira.dodd@duchesne.org::778ec7e9-da85-4ff0-8ebd-8977d9fe9998" providerId="AD" clId="Web-{229DC4FA-FD18-48C5-94DF-D9343057F191}" dt="2022-06-22T21:32:18.915" v="79"/>
          <ac:spMkLst>
            <pc:docMk/>
            <pc:sldMk cId="1267126205" sldId="260"/>
            <ac:spMk id="11" creationId="{2B30C86D-5A07-48BC-9C9D-6F9A2DB1E9E1}"/>
          </ac:spMkLst>
        </pc:spChg>
        <pc:spChg chg="add">
          <ac:chgData name="Dodd, Kira" userId="S::kira.dodd@duchesne.org::778ec7e9-da85-4ff0-8ebd-8977d9fe9998" providerId="AD" clId="Web-{229DC4FA-FD18-48C5-94DF-D9343057F191}" dt="2022-06-22T21:32:18.915" v="79"/>
          <ac:spMkLst>
            <pc:docMk/>
            <pc:sldMk cId="1267126205" sldId="260"/>
            <ac:spMk id="13" creationId="{0671A8AE-40A1-4631-A6B8-581AFF065482}"/>
          </ac:spMkLst>
        </pc:spChg>
        <pc:spChg chg="add">
          <ac:chgData name="Dodd, Kira" userId="S::kira.dodd@duchesne.org::778ec7e9-da85-4ff0-8ebd-8977d9fe9998" providerId="AD" clId="Web-{229DC4FA-FD18-48C5-94DF-D9343057F191}" dt="2022-06-22T21:32:18.915" v="79"/>
          <ac:spMkLst>
            <pc:docMk/>
            <pc:sldMk cId="1267126205" sldId="260"/>
            <ac:spMk id="15" creationId="{A44CD100-6267-4E62-AA64-2182A3A6A1C0}"/>
          </ac:spMkLst>
        </pc:spChg>
        <pc:picChg chg="add mod ord">
          <ac:chgData name="Dodd, Kira" userId="S::kira.dodd@duchesne.org::778ec7e9-da85-4ff0-8ebd-8977d9fe9998" providerId="AD" clId="Web-{229DC4FA-FD18-48C5-94DF-D9343057F191}" dt="2022-06-22T21:32:18.915" v="79"/>
          <ac:picMkLst>
            <pc:docMk/>
            <pc:sldMk cId="1267126205" sldId="260"/>
            <ac:picMk id="4" creationId="{A7B02977-1D1B-5596-D483-1A78FBEFC14D}"/>
          </ac:picMkLst>
        </pc:picChg>
      </pc:sldChg>
      <pc:sldChg chg="addSp delSp modSp new mod setBg modNotes">
        <pc:chgData name="Dodd, Kira" userId="S::kira.dodd@duchesne.org::778ec7e9-da85-4ff0-8ebd-8977d9fe9998" providerId="AD" clId="Web-{229DC4FA-FD18-48C5-94DF-D9343057F191}" dt="2022-06-22T21:40:53.574" v="139" actId="1076"/>
        <pc:sldMkLst>
          <pc:docMk/>
          <pc:sldMk cId="2306413320" sldId="261"/>
        </pc:sldMkLst>
        <pc:spChg chg="mod">
          <ac:chgData name="Dodd, Kira" userId="S::kira.dodd@duchesne.org::778ec7e9-da85-4ff0-8ebd-8977d9fe9998" providerId="AD" clId="Web-{229DC4FA-FD18-48C5-94DF-D9343057F191}" dt="2022-06-22T21:40:30.964" v="137"/>
          <ac:spMkLst>
            <pc:docMk/>
            <pc:sldMk cId="2306413320" sldId="261"/>
            <ac:spMk id="2" creationId="{D2AC0CF2-B41E-143C-2C23-2CED810D76BF}"/>
          </ac:spMkLst>
        </pc:spChg>
        <pc:spChg chg="del">
          <ac:chgData name="Dodd, Kira" userId="S::kira.dodd@duchesne.org::778ec7e9-da85-4ff0-8ebd-8977d9fe9998" providerId="AD" clId="Web-{229DC4FA-FD18-48C5-94DF-D9343057F191}" dt="2022-06-22T21:35:52.501" v="117"/>
          <ac:spMkLst>
            <pc:docMk/>
            <pc:sldMk cId="2306413320" sldId="261"/>
            <ac:spMk id="3" creationId="{A7304516-601B-8BF8-8F8C-56D3DA7C9504}"/>
          </ac:spMkLst>
        </pc:spChg>
        <pc:spChg chg="add del">
          <ac:chgData name="Dodd, Kira" userId="S::kira.dodd@duchesne.org::778ec7e9-da85-4ff0-8ebd-8977d9fe9998" providerId="AD" clId="Web-{229DC4FA-FD18-48C5-94DF-D9343057F191}" dt="2022-06-22T21:36:12.408" v="121"/>
          <ac:spMkLst>
            <pc:docMk/>
            <pc:sldMk cId="2306413320" sldId="261"/>
            <ac:spMk id="9" creationId="{8A7BA06D-B3FF-4E91-8639-B4569AE3AA23}"/>
          </ac:spMkLst>
        </pc:spChg>
        <pc:spChg chg="add del">
          <ac:chgData name="Dodd, Kira" userId="S::kira.dodd@duchesne.org::778ec7e9-da85-4ff0-8ebd-8977d9fe9998" providerId="AD" clId="Web-{229DC4FA-FD18-48C5-94DF-D9343057F191}" dt="2022-06-22T21:36:12.408" v="121"/>
          <ac:spMkLst>
            <pc:docMk/>
            <pc:sldMk cId="2306413320" sldId="261"/>
            <ac:spMk id="11" creationId="{2B30C86D-5A07-48BC-9C9D-6F9A2DB1E9E1}"/>
          </ac:spMkLst>
        </pc:spChg>
        <pc:spChg chg="add del">
          <ac:chgData name="Dodd, Kira" userId="S::kira.dodd@duchesne.org::778ec7e9-da85-4ff0-8ebd-8977d9fe9998" providerId="AD" clId="Web-{229DC4FA-FD18-48C5-94DF-D9343057F191}" dt="2022-06-22T21:36:12.408" v="121"/>
          <ac:spMkLst>
            <pc:docMk/>
            <pc:sldMk cId="2306413320" sldId="261"/>
            <ac:spMk id="13" creationId="{A1D7EC86-7CB9-431D-8AC3-8AAF0440B162}"/>
          </ac:spMkLst>
        </pc:spChg>
        <pc:spChg chg="add del">
          <ac:chgData name="Dodd, Kira" userId="S::kira.dodd@duchesne.org::778ec7e9-da85-4ff0-8ebd-8977d9fe9998" providerId="AD" clId="Web-{229DC4FA-FD18-48C5-94DF-D9343057F191}" dt="2022-06-22T21:36:12.408" v="121"/>
          <ac:spMkLst>
            <pc:docMk/>
            <pc:sldMk cId="2306413320" sldId="261"/>
            <ac:spMk id="15" creationId="{D4B9777F-B610-419B-9193-80306388F3E2}"/>
          </ac:spMkLst>
        </pc:spChg>
        <pc:spChg chg="add del">
          <ac:chgData name="Dodd, Kira" userId="S::kira.dodd@duchesne.org::778ec7e9-da85-4ff0-8ebd-8977d9fe9998" providerId="AD" clId="Web-{229DC4FA-FD18-48C5-94DF-D9343057F191}" dt="2022-06-22T21:36:12.408" v="121"/>
          <ac:spMkLst>
            <pc:docMk/>
            <pc:sldMk cId="2306413320" sldId="261"/>
            <ac:spMk id="17" creationId="{311F016A-A753-449B-9EA6-322199B7119E}"/>
          </ac:spMkLst>
        </pc:spChg>
        <pc:spChg chg="add del">
          <ac:chgData name="Dodd, Kira" userId="S::kira.dodd@duchesne.org::778ec7e9-da85-4ff0-8ebd-8977d9fe9998" providerId="AD" clId="Web-{229DC4FA-FD18-48C5-94DF-D9343057F191}" dt="2022-06-22T21:36:12.408" v="121"/>
          <ac:spMkLst>
            <pc:docMk/>
            <pc:sldMk cId="2306413320" sldId="261"/>
            <ac:spMk id="19" creationId="{95106A28-883A-4993-BF9E-C403B81A8D66}"/>
          </ac:spMkLst>
        </pc:spChg>
        <pc:spChg chg="add del">
          <ac:chgData name="Dodd, Kira" userId="S::kira.dodd@duchesne.org::778ec7e9-da85-4ff0-8ebd-8977d9fe9998" providerId="AD" clId="Web-{229DC4FA-FD18-48C5-94DF-D9343057F191}" dt="2022-06-22T21:36:12.408" v="121"/>
          <ac:spMkLst>
            <pc:docMk/>
            <pc:sldMk cId="2306413320" sldId="261"/>
            <ac:spMk id="21" creationId="{F5AE4E4F-9F4C-43ED-8299-9BD63B74E8F0}"/>
          </ac:spMkLst>
        </pc:spChg>
        <pc:spChg chg="add del">
          <ac:chgData name="Dodd, Kira" userId="S::kira.dodd@duchesne.org::778ec7e9-da85-4ff0-8ebd-8977d9fe9998" providerId="AD" clId="Web-{229DC4FA-FD18-48C5-94DF-D9343057F191}" dt="2022-06-22T21:40:30.964" v="137"/>
          <ac:spMkLst>
            <pc:docMk/>
            <pc:sldMk cId="2306413320" sldId="261"/>
            <ac:spMk id="26" creationId="{8A7BA06D-B3FF-4E91-8639-B4569AE3AA23}"/>
          </ac:spMkLst>
        </pc:spChg>
        <pc:spChg chg="add del">
          <ac:chgData name="Dodd, Kira" userId="S::kira.dodd@duchesne.org::778ec7e9-da85-4ff0-8ebd-8977d9fe9998" providerId="AD" clId="Web-{229DC4FA-FD18-48C5-94DF-D9343057F191}" dt="2022-06-22T21:40:30.964" v="137"/>
          <ac:spMkLst>
            <pc:docMk/>
            <pc:sldMk cId="2306413320" sldId="261"/>
            <ac:spMk id="28" creationId="{2B30C86D-5A07-48BC-9C9D-6F9A2DB1E9E1}"/>
          </ac:spMkLst>
        </pc:spChg>
        <pc:spChg chg="add del">
          <ac:chgData name="Dodd, Kira" userId="S::kira.dodd@duchesne.org::778ec7e9-da85-4ff0-8ebd-8977d9fe9998" providerId="AD" clId="Web-{229DC4FA-FD18-48C5-94DF-D9343057F191}" dt="2022-06-22T21:40:30.964" v="137"/>
          <ac:spMkLst>
            <pc:docMk/>
            <pc:sldMk cId="2306413320" sldId="261"/>
            <ac:spMk id="30" creationId="{3301E07F-4F79-4B58-8698-EF24DC1ECDBF}"/>
          </ac:spMkLst>
        </pc:spChg>
        <pc:spChg chg="add del">
          <ac:chgData name="Dodd, Kira" userId="S::kira.dodd@duchesne.org::778ec7e9-da85-4ff0-8ebd-8977d9fe9998" providerId="AD" clId="Web-{229DC4FA-FD18-48C5-94DF-D9343057F191}" dt="2022-06-22T21:40:30.964" v="137"/>
          <ac:spMkLst>
            <pc:docMk/>
            <pc:sldMk cId="2306413320" sldId="261"/>
            <ac:spMk id="32" creationId="{E58B2195-5055-402F-A3E7-53FF0E4980C3}"/>
          </ac:spMkLst>
        </pc:spChg>
        <pc:spChg chg="add del">
          <ac:chgData name="Dodd, Kira" userId="S::kira.dodd@duchesne.org::778ec7e9-da85-4ff0-8ebd-8977d9fe9998" providerId="AD" clId="Web-{229DC4FA-FD18-48C5-94DF-D9343057F191}" dt="2022-06-22T21:40:30.964" v="137"/>
          <ac:spMkLst>
            <pc:docMk/>
            <pc:sldMk cId="2306413320" sldId="261"/>
            <ac:spMk id="34" creationId="{9EE6F773-742A-491A-9A00-A2A150DF500A}"/>
          </ac:spMkLst>
        </pc:spChg>
        <pc:spChg chg="add del">
          <ac:chgData name="Dodd, Kira" userId="S::kira.dodd@duchesne.org::778ec7e9-da85-4ff0-8ebd-8977d9fe9998" providerId="AD" clId="Web-{229DC4FA-FD18-48C5-94DF-D9343057F191}" dt="2022-06-22T21:40:00.260" v="130"/>
          <ac:spMkLst>
            <pc:docMk/>
            <pc:sldMk cId="2306413320" sldId="261"/>
            <ac:spMk id="38" creationId="{2461B88C-D711-65B6-1C6A-90665574E797}"/>
          </ac:spMkLst>
        </pc:spChg>
        <pc:spChg chg="add del">
          <ac:chgData name="Dodd, Kira" userId="S::kira.dodd@duchesne.org::778ec7e9-da85-4ff0-8ebd-8977d9fe9998" providerId="AD" clId="Web-{229DC4FA-FD18-48C5-94DF-D9343057F191}" dt="2022-06-22T21:40:05.588" v="134"/>
          <ac:spMkLst>
            <pc:docMk/>
            <pc:sldMk cId="2306413320" sldId="261"/>
            <ac:spMk id="39" creationId="{8A7BA06D-B3FF-4E91-8639-B4569AE3AA23}"/>
          </ac:spMkLst>
        </pc:spChg>
        <pc:spChg chg="add del">
          <ac:chgData name="Dodd, Kira" userId="S::kira.dodd@duchesne.org::778ec7e9-da85-4ff0-8ebd-8977d9fe9998" providerId="AD" clId="Web-{229DC4FA-FD18-48C5-94DF-D9343057F191}" dt="2022-06-22T21:40:00.260" v="130"/>
          <ac:spMkLst>
            <pc:docMk/>
            <pc:sldMk cId="2306413320" sldId="261"/>
            <ac:spMk id="41" creationId="{D2B783EE-0239-4717-BBEA-8C9EAC61C824}"/>
          </ac:spMkLst>
        </pc:spChg>
        <pc:spChg chg="add del">
          <ac:chgData name="Dodd, Kira" userId="S::kira.dodd@duchesne.org::778ec7e9-da85-4ff0-8ebd-8977d9fe9998" providerId="AD" clId="Web-{229DC4FA-FD18-48C5-94DF-D9343057F191}" dt="2022-06-22T21:40:00.260" v="130"/>
          <ac:spMkLst>
            <pc:docMk/>
            <pc:sldMk cId="2306413320" sldId="261"/>
            <ac:spMk id="43" creationId="{A7B99495-F43F-4D80-A44F-2CB4764EB90B}"/>
          </ac:spMkLst>
        </pc:spChg>
        <pc:spChg chg="add del">
          <ac:chgData name="Dodd, Kira" userId="S::kira.dodd@duchesne.org::778ec7e9-da85-4ff0-8ebd-8977d9fe9998" providerId="AD" clId="Web-{229DC4FA-FD18-48C5-94DF-D9343057F191}" dt="2022-06-22T21:40:00.260" v="130"/>
          <ac:spMkLst>
            <pc:docMk/>
            <pc:sldMk cId="2306413320" sldId="261"/>
            <ac:spMk id="45" creationId="{70BEB1E7-2F88-40BC-B73D-42E5B6F80BFC}"/>
          </ac:spMkLst>
        </pc:spChg>
        <pc:spChg chg="add del">
          <ac:chgData name="Dodd, Kira" userId="S::kira.dodd@duchesne.org::778ec7e9-da85-4ff0-8ebd-8977d9fe9998" providerId="AD" clId="Web-{229DC4FA-FD18-48C5-94DF-D9343057F191}" dt="2022-06-22T21:40:04.745" v="132"/>
          <ac:spMkLst>
            <pc:docMk/>
            <pc:sldMk cId="2306413320" sldId="261"/>
            <ac:spMk id="47" creationId="{29B161DF-E457-41D5-83AD-378B43003730}"/>
          </ac:spMkLst>
        </pc:spChg>
        <pc:spChg chg="add del">
          <ac:chgData name="Dodd, Kira" userId="S::kira.dodd@duchesne.org::778ec7e9-da85-4ff0-8ebd-8977d9fe9998" providerId="AD" clId="Web-{229DC4FA-FD18-48C5-94DF-D9343057F191}" dt="2022-06-22T21:40:04.745" v="132"/>
          <ac:spMkLst>
            <pc:docMk/>
            <pc:sldMk cId="2306413320" sldId="261"/>
            <ac:spMk id="48" creationId="{107D50C9-F568-423A-A839-B49874AAEE6C}"/>
          </ac:spMkLst>
        </pc:spChg>
        <pc:spChg chg="add del">
          <ac:chgData name="Dodd, Kira" userId="S::kira.dodd@duchesne.org::778ec7e9-da85-4ff0-8ebd-8977d9fe9998" providerId="AD" clId="Web-{229DC4FA-FD18-48C5-94DF-D9343057F191}" dt="2022-06-22T21:40:04.745" v="132"/>
          <ac:spMkLst>
            <pc:docMk/>
            <pc:sldMk cId="2306413320" sldId="261"/>
            <ac:spMk id="49" creationId="{C56CE085-E64A-0062-6537-1BDBC86600AD}"/>
          </ac:spMkLst>
        </pc:spChg>
        <pc:spChg chg="add del">
          <ac:chgData name="Dodd, Kira" userId="S::kira.dodd@duchesne.org::778ec7e9-da85-4ff0-8ebd-8977d9fe9998" providerId="AD" clId="Web-{229DC4FA-FD18-48C5-94DF-D9343057F191}" dt="2022-06-22T21:40:05.588" v="134"/>
          <ac:spMkLst>
            <pc:docMk/>
            <pc:sldMk cId="2306413320" sldId="261"/>
            <ac:spMk id="51" creationId="{70A21480-D93D-46BE-9A94-B5A80469DF68}"/>
          </ac:spMkLst>
        </pc:spChg>
        <pc:spChg chg="add del">
          <ac:chgData name="Dodd, Kira" userId="S::kira.dodd@duchesne.org::778ec7e9-da85-4ff0-8ebd-8977d9fe9998" providerId="AD" clId="Web-{229DC4FA-FD18-48C5-94DF-D9343057F191}" dt="2022-06-22T21:40:05.588" v="134"/>
          <ac:spMkLst>
            <pc:docMk/>
            <pc:sldMk cId="2306413320" sldId="261"/>
            <ac:spMk id="52" creationId="{2B30C86D-5A07-48BC-9C9D-6F9A2DB1E9E1}"/>
          </ac:spMkLst>
        </pc:spChg>
        <pc:spChg chg="add del">
          <ac:chgData name="Dodd, Kira" userId="S::kira.dodd@duchesne.org::778ec7e9-da85-4ff0-8ebd-8977d9fe9998" providerId="AD" clId="Web-{229DC4FA-FD18-48C5-94DF-D9343057F191}" dt="2022-06-22T21:40:05.588" v="134"/>
          <ac:spMkLst>
            <pc:docMk/>
            <pc:sldMk cId="2306413320" sldId="261"/>
            <ac:spMk id="53" creationId="{33E49524-66B4-4DB0-AD09-DC8B9874E1B3}"/>
          </ac:spMkLst>
        </pc:spChg>
        <pc:spChg chg="add del">
          <ac:chgData name="Dodd, Kira" userId="S::kira.dodd@duchesne.org::778ec7e9-da85-4ff0-8ebd-8977d9fe9998" providerId="AD" clId="Web-{229DC4FA-FD18-48C5-94DF-D9343057F191}" dt="2022-06-22T21:40:05.588" v="134"/>
          <ac:spMkLst>
            <pc:docMk/>
            <pc:sldMk cId="2306413320" sldId="261"/>
            <ac:spMk id="54" creationId="{BFFB6EAD-767A-4A95-9246-C39976AD1119}"/>
          </ac:spMkLst>
        </pc:spChg>
        <pc:spChg chg="add del">
          <ac:chgData name="Dodd, Kira" userId="S::kira.dodd@duchesne.org::778ec7e9-da85-4ff0-8ebd-8977d9fe9998" providerId="AD" clId="Web-{229DC4FA-FD18-48C5-94DF-D9343057F191}" dt="2022-06-22T21:40:05.588" v="134"/>
          <ac:spMkLst>
            <pc:docMk/>
            <pc:sldMk cId="2306413320" sldId="261"/>
            <ac:spMk id="55" creationId="{E5EBF8F5-ABE5-4029-A8FC-4E32622D70A6}"/>
          </ac:spMkLst>
        </pc:spChg>
        <pc:spChg chg="add del">
          <ac:chgData name="Dodd, Kira" userId="S::kira.dodd@duchesne.org::778ec7e9-da85-4ff0-8ebd-8977d9fe9998" providerId="AD" clId="Web-{229DC4FA-FD18-48C5-94DF-D9343057F191}" dt="2022-06-22T21:40:05.588" v="134"/>
          <ac:spMkLst>
            <pc:docMk/>
            <pc:sldMk cId="2306413320" sldId="261"/>
            <ac:spMk id="56" creationId="{07062BB1-E215-424E-80C4-7E1CF179A357}"/>
          </ac:spMkLst>
        </pc:spChg>
        <pc:spChg chg="add del">
          <ac:chgData name="Dodd, Kira" userId="S::kira.dodd@duchesne.org::778ec7e9-da85-4ff0-8ebd-8977d9fe9998" providerId="AD" clId="Web-{229DC4FA-FD18-48C5-94DF-D9343057F191}" dt="2022-06-22T21:40:05.588" v="134"/>
          <ac:spMkLst>
            <pc:docMk/>
            <pc:sldMk cId="2306413320" sldId="261"/>
            <ac:spMk id="57" creationId="{B368E167-B2D7-4904-BB6B-AE0486A2C6F8}"/>
          </ac:spMkLst>
        </pc:spChg>
        <pc:spChg chg="add del">
          <ac:chgData name="Dodd, Kira" userId="S::kira.dodd@duchesne.org::778ec7e9-da85-4ff0-8ebd-8977d9fe9998" providerId="AD" clId="Web-{229DC4FA-FD18-48C5-94DF-D9343057F191}" dt="2022-06-22T21:40:05.588" v="134"/>
          <ac:spMkLst>
            <pc:docMk/>
            <pc:sldMk cId="2306413320" sldId="261"/>
            <ac:spMk id="58" creationId="{6FD0FBFA-B43E-40C1-A6E4-B88234171E7A}"/>
          </ac:spMkLst>
        </pc:spChg>
        <pc:spChg chg="add del">
          <ac:chgData name="Dodd, Kira" userId="S::kira.dodd@duchesne.org::778ec7e9-da85-4ff0-8ebd-8977d9fe9998" providerId="AD" clId="Web-{229DC4FA-FD18-48C5-94DF-D9343057F191}" dt="2022-06-22T21:40:30.949" v="136"/>
          <ac:spMkLst>
            <pc:docMk/>
            <pc:sldMk cId="2306413320" sldId="261"/>
            <ac:spMk id="60" creationId="{D2B783EE-0239-4717-BBEA-8C9EAC61C824}"/>
          </ac:spMkLst>
        </pc:spChg>
        <pc:spChg chg="add del">
          <ac:chgData name="Dodd, Kira" userId="S::kira.dodd@duchesne.org::778ec7e9-da85-4ff0-8ebd-8977d9fe9998" providerId="AD" clId="Web-{229DC4FA-FD18-48C5-94DF-D9343057F191}" dt="2022-06-22T21:40:30.949" v="136"/>
          <ac:spMkLst>
            <pc:docMk/>
            <pc:sldMk cId="2306413320" sldId="261"/>
            <ac:spMk id="61" creationId="{2461B88C-D711-65B6-1C6A-90665574E797}"/>
          </ac:spMkLst>
        </pc:spChg>
        <pc:spChg chg="add del">
          <ac:chgData name="Dodd, Kira" userId="S::kira.dodd@duchesne.org::778ec7e9-da85-4ff0-8ebd-8977d9fe9998" providerId="AD" clId="Web-{229DC4FA-FD18-48C5-94DF-D9343057F191}" dt="2022-06-22T21:40:30.949" v="136"/>
          <ac:spMkLst>
            <pc:docMk/>
            <pc:sldMk cId="2306413320" sldId="261"/>
            <ac:spMk id="62" creationId="{A7B99495-F43F-4D80-A44F-2CB4764EB90B}"/>
          </ac:spMkLst>
        </pc:spChg>
        <pc:spChg chg="add del">
          <ac:chgData name="Dodd, Kira" userId="S::kira.dodd@duchesne.org::778ec7e9-da85-4ff0-8ebd-8977d9fe9998" providerId="AD" clId="Web-{229DC4FA-FD18-48C5-94DF-D9343057F191}" dt="2022-06-22T21:40:30.949" v="136"/>
          <ac:spMkLst>
            <pc:docMk/>
            <pc:sldMk cId="2306413320" sldId="261"/>
            <ac:spMk id="63" creationId="{70BEB1E7-2F88-40BC-B73D-42E5B6F80BFC}"/>
          </ac:spMkLst>
        </pc:spChg>
        <pc:spChg chg="add">
          <ac:chgData name="Dodd, Kira" userId="S::kira.dodd@duchesne.org::778ec7e9-da85-4ff0-8ebd-8977d9fe9998" providerId="AD" clId="Web-{229DC4FA-FD18-48C5-94DF-D9343057F191}" dt="2022-06-22T21:40:30.964" v="137"/>
          <ac:spMkLst>
            <pc:docMk/>
            <pc:sldMk cId="2306413320" sldId="261"/>
            <ac:spMk id="65" creationId="{8A7BA06D-B3FF-4E91-8639-B4569AE3AA23}"/>
          </ac:spMkLst>
        </pc:spChg>
        <pc:spChg chg="add">
          <ac:chgData name="Dodd, Kira" userId="S::kira.dodd@duchesne.org::778ec7e9-da85-4ff0-8ebd-8977d9fe9998" providerId="AD" clId="Web-{229DC4FA-FD18-48C5-94DF-D9343057F191}" dt="2022-06-22T21:40:30.964" v="137"/>
          <ac:spMkLst>
            <pc:docMk/>
            <pc:sldMk cId="2306413320" sldId="261"/>
            <ac:spMk id="66" creationId="{2B30C86D-5A07-48BC-9C9D-6F9A2DB1E9E1}"/>
          </ac:spMkLst>
        </pc:spChg>
        <pc:spChg chg="add">
          <ac:chgData name="Dodd, Kira" userId="S::kira.dodd@duchesne.org::778ec7e9-da85-4ff0-8ebd-8977d9fe9998" providerId="AD" clId="Web-{229DC4FA-FD18-48C5-94DF-D9343057F191}" dt="2022-06-22T21:40:30.964" v="137"/>
          <ac:spMkLst>
            <pc:docMk/>
            <pc:sldMk cId="2306413320" sldId="261"/>
            <ac:spMk id="67" creationId="{DD453324-C6A3-43E4-B553-D28495028D01}"/>
          </ac:spMkLst>
        </pc:spChg>
        <pc:spChg chg="add">
          <ac:chgData name="Dodd, Kira" userId="S::kira.dodd@duchesne.org::778ec7e9-da85-4ff0-8ebd-8977d9fe9998" providerId="AD" clId="Web-{229DC4FA-FD18-48C5-94DF-D9343057F191}" dt="2022-06-22T21:40:30.964" v="137"/>
          <ac:spMkLst>
            <pc:docMk/>
            <pc:sldMk cId="2306413320" sldId="261"/>
            <ac:spMk id="68" creationId="{E2635EE6-D269-46B5-8431-4D0F084D44A9}"/>
          </ac:spMkLst>
        </pc:spChg>
        <pc:spChg chg="add">
          <ac:chgData name="Dodd, Kira" userId="S::kira.dodd@duchesne.org::778ec7e9-da85-4ff0-8ebd-8977d9fe9998" providerId="AD" clId="Web-{229DC4FA-FD18-48C5-94DF-D9343057F191}" dt="2022-06-22T21:40:30.964" v="137"/>
          <ac:spMkLst>
            <pc:docMk/>
            <pc:sldMk cId="2306413320" sldId="261"/>
            <ac:spMk id="69" creationId="{18E928D9-3091-4385-B979-265D55AD02CE}"/>
          </ac:spMkLst>
        </pc:spChg>
        <pc:spChg chg="add">
          <ac:chgData name="Dodd, Kira" userId="S::kira.dodd@duchesne.org::778ec7e9-da85-4ff0-8ebd-8977d9fe9998" providerId="AD" clId="Web-{229DC4FA-FD18-48C5-94DF-D9343057F191}" dt="2022-06-22T21:40:30.964" v="137"/>
          <ac:spMkLst>
            <pc:docMk/>
            <pc:sldMk cId="2306413320" sldId="261"/>
            <ac:spMk id="70" creationId="{7D602432-D774-4CF5-94E8-7D52D01059D2}"/>
          </ac:spMkLst>
        </pc:spChg>
        <pc:picChg chg="add mod ord">
          <ac:chgData name="Dodd, Kira" userId="S::kira.dodd@duchesne.org::778ec7e9-da85-4ff0-8ebd-8977d9fe9998" providerId="AD" clId="Web-{229DC4FA-FD18-48C5-94DF-D9343057F191}" dt="2022-06-22T21:40:53.574" v="139" actId="1076"/>
          <ac:picMkLst>
            <pc:docMk/>
            <pc:sldMk cId="2306413320" sldId="261"/>
            <ac:picMk id="4" creationId="{F8F9544A-495A-10D7-FA4B-31D9C429486D}"/>
          </ac:picMkLst>
        </pc:picChg>
        <pc:picChg chg="add mod">
          <ac:chgData name="Dodd, Kira" userId="S::kira.dodd@duchesne.org::778ec7e9-da85-4ff0-8ebd-8977d9fe9998" providerId="AD" clId="Web-{229DC4FA-FD18-48C5-94DF-D9343057F191}" dt="2022-06-22T21:40:30.964" v="137"/>
          <ac:picMkLst>
            <pc:docMk/>
            <pc:sldMk cId="2306413320" sldId="261"/>
            <ac:picMk id="5" creationId="{071D37A6-FEDF-3AFB-3920-8F0DE6865A10}"/>
          </ac:picMkLst>
        </pc:picChg>
      </pc:sldChg>
      <pc:sldChg chg="addSp delSp modSp new mod setBg setClrOvrMap modNotes">
        <pc:chgData name="Dodd, Kira" userId="S::kira.dodd@duchesne.org::778ec7e9-da85-4ff0-8ebd-8977d9fe9998" providerId="AD" clId="Web-{229DC4FA-FD18-48C5-94DF-D9343057F191}" dt="2022-06-22T21:42:26.468" v="163"/>
        <pc:sldMkLst>
          <pc:docMk/>
          <pc:sldMk cId="2305100092" sldId="262"/>
        </pc:sldMkLst>
        <pc:spChg chg="mod ord">
          <ac:chgData name="Dodd, Kira" userId="S::kira.dodd@duchesne.org::778ec7e9-da85-4ff0-8ebd-8977d9fe9998" providerId="AD" clId="Web-{229DC4FA-FD18-48C5-94DF-D9343057F191}" dt="2022-06-22T21:42:26.468" v="163"/>
          <ac:spMkLst>
            <pc:docMk/>
            <pc:sldMk cId="2305100092" sldId="262"/>
            <ac:spMk id="2" creationId="{13AAD419-FEE1-F620-8E7A-5465603FA49D}"/>
          </ac:spMkLst>
        </pc:spChg>
        <pc:spChg chg="del">
          <ac:chgData name="Dodd, Kira" userId="S::kira.dodd@duchesne.org::778ec7e9-da85-4ff0-8ebd-8977d9fe9998" providerId="AD" clId="Web-{229DC4FA-FD18-48C5-94DF-D9343057F191}" dt="2022-06-22T21:42:23.046" v="162"/>
          <ac:spMkLst>
            <pc:docMk/>
            <pc:sldMk cId="2305100092" sldId="262"/>
            <ac:spMk id="3" creationId="{1A54EE10-FB85-E557-021C-688A15E9A1F9}"/>
          </ac:spMkLst>
        </pc:spChg>
        <pc:spChg chg="add">
          <ac:chgData name="Dodd, Kira" userId="S::kira.dodd@duchesne.org::778ec7e9-da85-4ff0-8ebd-8977d9fe9998" providerId="AD" clId="Web-{229DC4FA-FD18-48C5-94DF-D9343057F191}" dt="2022-06-22T21:42:26.468" v="163"/>
          <ac:spMkLst>
            <pc:docMk/>
            <pc:sldMk cId="2305100092" sldId="262"/>
            <ac:spMk id="9" creationId="{8A7BA06D-B3FF-4E91-8639-B4569AE3AA23}"/>
          </ac:spMkLst>
        </pc:spChg>
        <pc:spChg chg="add">
          <ac:chgData name="Dodd, Kira" userId="S::kira.dodd@duchesne.org::778ec7e9-da85-4ff0-8ebd-8977d9fe9998" providerId="AD" clId="Web-{229DC4FA-FD18-48C5-94DF-D9343057F191}" dt="2022-06-22T21:42:26.468" v="163"/>
          <ac:spMkLst>
            <pc:docMk/>
            <pc:sldMk cId="2305100092" sldId="262"/>
            <ac:spMk id="11" creationId="{2B30C86D-5A07-48BC-9C9D-6F9A2DB1E9E1}"/>
          </ac:spMkLst>
        </pc:spChg>
        <pc:spChg chg="add">
          <ac:chgData name="Dodd, Kira" userId="S::kira.dodd@duchesne.org::778ec7e9-da85-4ff0-8ebd-8977d9fe9998" providerId="AD" clId="Web-{229DC4FA-FD18-48C5-94DF-D9343057F191}" dt="2022-06-22T21:42:26.468" v="163"/>
          <ac:spMkLst>
            <pc:docMk/>
            <pc:sldMk cId="2305100092" sldId="262"/>
            <ac:spMk id="13" creationId="{0671A8AE-40A1-4631-A6B8-581AFF065482}"/>
          </ac:spMkLst>
        </pc:spChg>
        <pc:spChg chg="add">
          <ac:chgData name="Dodd, Kira" userId="S::kira.dodd@duchesne.org::778ec7e9-da85-4ff0-8ebd-8977d9fe9998" providerId="AD" clId="Web-{229DC4FA-FD18-48C5-94DF-D9343057F191}" dt="2022-06-22T21:42:26.468" v="163"/>
          <ac:spMkLst>
            <pc:docMk/>
            <pc:sldMk cId="2305100092" sldId="262"/>
            <ac:spMk id="15" creationId="{A44CD100-6267-4E62-AA64-2182A3A6A1C0}"/>
          </ac:spMkLst>
        </pc:spChg>
        <pc:picChg chg="add mod ord">
          <ac:chgData name="Dodd, Kira" userId="S::kira.dodd@duchesne.org::778ec7e9-da85-4ff0-8ebd-8977d9fe9998" providerId="AD" clId="Web-{229DC4FA-FD18-48C5-94DF-D9343057F191}" dt="2022-06-22T21:42:26.468" v="163"/>
          <ac:picMkLst>
            <pc:docMk/>
            <pc:sldMk cId="2305100092" sldId="262"/>
            <ac:picMk id="4" creationId="{20296861-3C4A-AECD-7EE1-0356EFFD0FA8}"/>
          </ac:picMkLst>
        </pc:picChg>
      </pc:sldChg>
      <pc:sldChg chg="addSp modSp new mod setBg">
        <pc:chgData name="Dodd, Kira" userId="S::kira.dodd@duchesne.org::778ec7e9-da85-4ff0-8ebd-8977d9fe9998" providerId="AD" clId="Web-{229DC4FA-FD18-48C5-94DF-D9343057F191}" dt="2022-06-22T21:44:23.082" v="182" actId="20577"/>
        <pc:sldMkLst>
          <pc:docMk/>
          <pc:sldMk cId="3053090009" sldId="263"/>
        </pc:sldMkLst>
        <pc:spChg chg="mod">
          <ac:chgData name="Dodd, Kira" userId="S::kira.dodd@duchesne.org::778ec7e9-da85-4ff0-8ebd-8977d9fe9998" providerId="AD" clId="Web-{229DC4FA-FD18-48C5-94DF-D9343057F191}" dt="2022-06-22T21:44:12.457" v="175"/>
          <ac:spMkLst>
            <pc:docMk/>
            <pc:sldMk cId="3053090009" sldId="263"/>
            <ac:spMk id="2" creationId="{B8D38EC1-32BE-A68E-B14B-AAAF4AFF5D81}"/>
          </ac:spMkLst>
        </pc:spChg>
        <pc:spChg chg="mod">
          <ac:chgData name="Dodd, Kira" userId="S::kira.dodd@duchesne.org::778ec7e9-da85-4ff0-8ebd-8977d9fe9998" providerId="AD" clId="Web-{229DC4FA-FD18-48C5-94DF-D9343057F191}" dt="2022-06-22T21:44:23.082" v="182" actId="20577"/>
          <ac:spMkLst>
            <pc:docMk/>
            <pc:sldMk cId="3053090009" sldId="263"/>
            <ac:spMk id="3" creationId="{317668A0-5162-8175-1B70-26E543C8C5B8}"/>
          </ac:spMkLst>
        </pc:spChg>
        <pc:spChg chg="add">
          <ac:chgData name="Dodd, Kira" userId="S::kira.dodd@duchesne.org::778ec7e9-da85-4ff0-8ebd-8977d9fe9998" providerId="AD" clId="Web-{229DC4FA-FD18-48C5-94DF-D9343057F191}" dt="2022-06-22T21:44:12.457" v="175"/>
          <ac:spMkLst>
            <pc:docMk/>
            <pc:sldMk cId="3053090009" sldId="263"/>
            <ac:spMk id="8" creationId="{907EF6B7-1338-4443-8C46-6A318D952DFD}"/>
          </ac:spMkLst>
        </pc:spChg>
        <pc:spChg chg="add">
          <ac:chgData name="Dodd, Kira" userId="S::kira.dodd@duchesne.org::778ec7e9-da85-4ff0-8ebd-8977d9fe9998" providerId="AD" clId="Web-{229DC4FA-FD18-48C5-94DF-D9343057F191}" dt="2022-06-22T21:44:12.457" v="175"/>
          <ac:spMkLst>
            <pc:docMk/>
            <pc:sldMk cId="3053090009" sldId="263"/>
            <ac:spMk id="10" creationId="{DAAE4CDD-124C-4DCF-9584-B6033B545DD5}"/>
          </ac:spMkLst>
        </pc:spChg>
        <pc:spChg chg="add">
          <ac:chgData name="Dodd, Kira" userId="S::kira.dodd@duchesne.org::778ec7e9-da85-4ff0-8ebd-8977d9fe9998" providerId="AD" clId="Web-{229DC4FA-FD18-48C5-94DF-D9343057F191}" dt="2022-06-22T21:44:12.457" v="175"/>
          <ac:spMkLst>
            <pc:docMk/>
            <pc:sldMk cId="3053090009" sldId="263"/>
            <ac:spMk id="12" creationId="{081E4A58-353D-44AE-B2FC-2A74E2E400F7}"/>
          </ac:spMkLst>
        </pc:spChg>
      </pc:sldChg>
    </pc:docChg>
  </pc:docChgLst>
  <pc:docChgLst>
    <pc:chgData name="Morris, Anne" userId="b423e925-465f-4798-bd70-1cc54f6fe130" providerId="ADAL" clId="{9763AC01-A4D3-4F0E-84B0-7BB105D4751D}"/>
    <pc:docChg chg="custSel addSld modSld">
      <pc:chgData name="Morris, Anne" userId="b423e925-465f-4798-bd70-1cc54f6fe130" providerId="ADAL" clId="{9763AC01-A4D3-4F0E-84B0-7BB105D4751D}" dt="2020-08-25T16:48:37.490" v="52" actId="20577"/>
      <pc:docMkLst>
        <pc:docMk/>
      </pc:docMkLst>
      <pc:sldChg chg="modSp new mod">
        <pc:chgData name="Morris, Anne" userId="b423e925-465f-4798-bd70-1cc54f6fe130" providerId="ADAL" clId="{9763AC01-A4D3-4F0E-84B0-7BB105D4751D}" dt="2020-08-25T16:48:37.490" v="52" actId="20577"/>
        <pc:sldMkLst>
          <pc:docMk/>
          <pc:sldMk cId="1609389609" sldId="257"/>
        </pc:sldMkLst>
        <pc:spChg chg="mod">
          <ac:chgData name="Morris, Anne" userId="b423e925-465f-4798-bd70-1cc54f6fe130" providerId="ADAL" clId="{9763AC01-A4D3-4F0E-84B0-7BB105D4751D}" dt="2020-08-25T16:48:37.490" v="52" actId="20577"/>
          <ac:spMkLst>
            <pc:docMk/>
            <pc:sldMk cId="1609389609" sldId="257"/>
            <ac:spMk id="2" creationId="{DA292017-CA2A-427E-888C-75FDD46A2536}"/>
          </ac:spMkLst>
        </pc:spChg>
      </pc:sldChg>
    </pc:docChg>
  </pc:docChgLst>
  <pc:docChgLst>
    <pc:chgData name="Dodd, Kira" userId="S::kira.dodd@duchesne.org::778ec7e9-da85-4ff0-8ebd-8977d9fe9998" providerId="AD" clId="Web-{BB802810-5364-4761-9D0D-DE60E619EC5C}"/>
    <pc:docChg chg="addSld modSld">
      <pc:chgData name="Dodd, Kira" userId="S::kira.dodd@duchesne.org::778ec7e9-da85-4ff0-8ebd-8977d9fe9998" providerId="AD" clId="Web-{BB802810-5364-4761-9D0D-DE60E619EC5C}" dt="2022-06-22T22:07:36.501" v="111" actId="20577"/>
      <pc:docMkLst>
        <pc:docMk/>
      </pc:docMkLst>
      <pc:sldChg chg="modNotes">
        <pc:chgData name="Dodd, Kira" userId="S::kira.dodd@duchesne.org::778ec7e9-da85-4ff0-8ebd-8977d9fe9998" providerId="AD" clId="Web-{BB802810-5364-4761-9D0D-DE60E619EC5C}" dt="2022-06-22T22:03:32.868" v="38"/>
        <pc:sldMkLst>
          <pc:docMk/>
          <pc:sldMk cId="4092786358" sldId="259"/>
        </pc:sldMkLst>
      </pc:sldChg>
      <pc:sldChg chg="modSp">
        <pc:chgData name="Dodd, Kira" userId="S::kira.dodd@duchesne.org::778ec7e9-da85-4ff0-8ebd-8977d9fe9998" providerId="AD" clId="Web-{BB802810-5364-4761-9D0D-DE60E619EC5C}" dt="2022-06-22T22:07:36.501" v="111" actId="20577"/>
        <pc:sldMkLst>
          <pc:docMk/>
          <pc:sldMk cId="2305100092" sldId="262"/>
        </pc:sldMkLst>
        <pc:spChg chg="mod">
          <ac:chgData name="Dodd, Kira" userId="S::kira.dodd@duchesne.org::778ec7e9-da85-4ff0-8ebd-8977d9fe9998" providerId="AD" clId="Web-{BB802810-5364-4761-9D0D-DE60E619EC5C}" dt="2022-06-22T22:07:36.501" v="111" actId="20577"/>
          <ac:spMkLst>
            <pc:docMk/>
            <pc:sldMk cId="2305100092" sldId="262"/>
            <ac:spMk id="2" creationId="{13AAD419-FEE1-F620-8E7A-5465603FA49D}"/>
          </ac:spMkLst>
        </pc:spChg>
      </pc:sldChg>
      <pc:sldChg chg="addSp delSp modSp new mod setBg modNotes">
        <pc:chgData name="Dodd, Kira" userId="S::kira.dodd@duchesne.org::778ec7e9-da85-4ff0-8ebd-8977d9fe9998" providerId="AD" clId="Web-{BB802810-5364-4761-9D0D-DE60E619EC5C}" dt="2022-06-22T22:04:13.792" v="48"/>
        <pc:sldMkLst>
          <pc:docMk/>
          <pc:sldMk cId="3479486707" sldId="264"/>
        </pc:sldMkLst>
        <pc:spChg chg="del">
          <ac:chgData name="Dodd, Kira" userId="S::kira.dodd@duchesne.org::778ec7e9-da85-4ff0-8ebd-8977d9fe9998" providerId="AD" clId="Web-{BB802810-5364-4761-9D0D-DE60E619EC5C}" dt="2022-06-22T22:03:54.603" v="45"/>
          <ac:spMkLst>
            <pc:docMk/>
            <pc:sldMk cId="3479486707" sldId="264"/>
            <ac:spMk id="2" creationId="{2B2507BC-E9D9-735D-BC4F-5A32572F1A7A}"/>
          </ac:spMkLst>
        </pc:spChg>
        <pc:spChg chg="del">
          <ac:chgData name="Dodd, Kira" userId="S::kira.dodd@duchesne.org::778ec7e9-da85-4ff0-8ebd-8977d9fe9998" providerId="AD" clId="Web-{BB802810-5364-4761-9D0D-DE60E619EC5C}" dt="2022-06-22T22:03:51.494" v="44"/>
          <ac:spMkLst>
            <pc:docMk/>
            <pc:sldMk cId="3479486707" sldId="264"/>
            <ac:spMk id="3" creationId="{6F50F66C-BA6F-CA27-3AA1-DE89429471A3}"/>
          </ac:spMkLst>
        </pc:spChg>
        <pc:spChg chg="add">
          <ac:chgData name="Dodd, Kira" userId="S::kira.dodd@duchesne.org::778ec7e9-da85-4ff0-8ebd-8977d9fe9998" providerId="AD" clId="Web-{BB802810-5364-4761-9D0D-DE60E619EC5C}" dt="2022-06-22T22:03:54.603" v="45"/>
          <ac:spMkLst>
            <pc:docMk/>
            <pc:sldMk cId="3479486707" sldId="264"/>
            <ac:spMk id="9" creationId="{AA5ED585-FEBB-4DAD-84C0-97BEE6C360C3}"/>
          </ac:spMkLst>
        </pc:spChg>
        <pc:spChg chg="add">
          <ac:chgData name="Dodd, Kira" userId="S::kira.dodd@duchesne.org::778ec7e9-da85-4ff0-8ebd-8977d9fe9998" providerId="AD" clId="Web-{BB802810-5364-4761-9D0D-DE60E619EC5C}" dt="2022-06-22T22:03:54.603" v="45"/>
          <ac:spMkLst>
            <pc:docMk/>
            <pc:sldMk cId="3479486707" sldId="264"/>
            <ac:spMk id="11" creationId="{EF6AC352-A720-4DB3-87CA-A33B0607CA2F}"/>
          </ac:spMkLst>
        </pc:spChg>
        <pc:spChg chg="add">
          <ac:chgData name="Dodd, Kira" userId="S::kira.dodd@duchesne.org::778ec7e9-da85-4ff0-8ebd-8977d9fe9998" providerId="AD" clId="Web-{BB802810-5364-4761-9D0D-DE60E619EC5C}" dt="2022-06-22T22:03:54.603" v="45"/>
          <ac:spMkLst>
            <pc:docMk/>
            <pc:sldMk cId="3479486707" sldId="264"/>
            <ac:spMk id="13" creationId="{8ECBFEF8-9038-4E5E-A5F1-E4DC2303553E}"/>
          </ac:spMkLst>
        </pc:spChg>
        <pc:spChg chg="add">
          <ac:chgData name="Dodd, Kira" userId="S::kira.dodd@duchesne.org::778ec7e9-da85-4ff0-8ebd-8977d9fe9998" providerId="AD" clId="Web-{BB802810-5364-4761-9D0D-DE60E619EC5C}" dt="2022-06-22T22:03:54.603" v="45"/>
          <ac:spMkLst>
            <pc:docMk/>
            <pc:sldMk cId="3479486707" sldId="264"/>
            <ac:spMk id="15" creationId="{F37E8EB2-7BE0-4F3D-921C-F4E9C2C14929}"/>
          </ac:spMkLst>
        </pc:spChg>
        <pc:spChg chg="add">
          <ac:chgData name="Dodd, Kira" userId="S::kira.dodd@duchesne.org::778ec7e9-da85-4ff0-8ebd-8977d9fe9998" providerId="AD" clId="Web-{BB802810-5364-4761-9D0D-DE60E619EC5C}" dt="2022-06-22T22:03:54.603" v="45"/>
          <ac:spMkLst>
            <pc:docMk/>
            <pc:sldMk cId="3479486707" sldId="264"/>
            <ac:spMk id="17" creationId="{E77AE46B-A945-4A7E-9911-903176079DD0}"/>
          </ac:spMkLst>
        </pc:spChg>
        <pc:picChg chg="add mod ord">
          <ac:chgData name="Dodd, Kira" userId="S::kira.dodd@duchesne.org::778ec7e9-da85-4ff0-8ebd-8977d9fe9998" providerId="AD" clId="Web-{BB802810-5364-4761-9D0D-DE60E619EC5C}" dt="2022-06-22T22:03:54.603" v="45"/>
          <ac:picMkLst>
            <pc:docMk/>
            <pc:sldMk cId="3479486707" sldId="264"/>
            <ac:picMk id="4" creationId="{EDF36E1D-C73D-AC86-9248-628C916587E1}"/>
          </ac:picMkLst>
        </pc:picChg>
      </pc:sldChg>
    </pc:docChg>
  </pc:docChgLst>
  <pc:docChgLst>
    <pc:chgData name="Morris, Anne" userId="S::anne.morris@duchesne.org::b423e925-465f-4798-bd70-1cc54f6fe130" providerId="AD" clId="Web-{9B62F390-0DED-4AE9-84B7-3128823199A1}"/>
    <pc:docChg chg="modSld">
      <pc:chgData name="Morris, Anne" userId="S::anne.morris@duchesne.org::b423e925-465f-4798-bd70-1cc54f6fe130" providerId="AD" clId="Web-{9B62F390-0DED-4AE9-84B7-3128823199A1}" dt="2022-06-23T22:40:14.740" v="480" actId="20577"/>
      <pc:docMkLst>
        <pc:docMk/>
      </pc:docMkLst>
      <pc:sldChg chg="modNotes">
        <pc:chgData name="Morris, Anne" userId="S::anne.morris@duchesne.org::b423e925-465f-4798-bd70-1cc54f6fe130" providerId="AD" clId="Web-{9B62F390-0DED-4AE9-84B7-3128823199A1}" dt="2022-06-23T22:17:52.255" v="2"/>
        <pc:sldMkLst>
          <pc:docMk/>
          <pc:sldMk cId="4092786358" sldId="259"/>
        </pc:sldMkLst>
      </pc:sldChg>
      <pc:sldChg chg="modNotes">
        <pc:chgData name="Morris, Anne" userId="S::anne.morris@duchesne.org::b423e925-465f-4798-bd70-1cc54f6fe130" providerId="AD" clId="Web-{9B62F390-0DED-4AE9-84B7-3128823199A1}" dt="2022-06-23T22:34:30.244" v="310"/>
        <pc:sldMkLst>
          <pc:docMk/>
          <pc:sldMk cId="2306413320" sldId="261"/>
        </pc:sldMkLst>
      </pc:sldChg>
      <pc:sldChg chg="addSp modSp">
        <pc:chgData name="Morris, Anne" userId="S::anne.morris@duchesne.org::b423e925-465f-4798-bd70-1cc54f6fe130" providerId="AD" clId="Web-{9B62F390-0DED-4AE9-84B7-3128823199A1}" dt="2022-06-23T22:26:08.695" v="134" actId="14100"/>
        <pc:sldMkLst>
          <pc:docMk/>
          <pc:sldMk cId="2305100092" sldId="262"/>
        </pc:sldMkLst>
        <pc:spChg chg="add">
          <ac:chgData name="Morris, Anne" userId="S::anne.morris@duchesne.org::b423e925-465f-4798-bd70-1cc54f6fe130" providerId="AD" clId="Web-{9B62F390-0DED-4AE9-84B7-3128823199A1}" dt="2022-06-23T22:22:52.297" v="93"/>
          <ac:spMkLst>
            <pc:docMk/>
            <pc:sldMk cId="2305100092" sldId="262"/>
            <ac:spMk id="3" creationId="{7EA02D0A-E6B0-F281-3231-48CE3E10CCCE}"/>
          </ac:spMkLst>
        </pc:spChg>
        <pc:spChg chg="add mod">
          <ac:chgData name="Morris, Anne" userId="S::anne.morris@duchesne.org::b423e925-465f-4798-bd70-1cc54f6fe130" providerId="AD" clId="Web-{9B62F390-0DED-4AE9-84B7-3128823199A1}" dt="2022-06-23T22:26:08.695" v="134" actId="14100"/>
          <ac:spMkLst>
            <pc:docMk/>
            <pc:sldMk cId="2305100092" sldId="262"/>
            <ac:spMk id="5" creationId="{BEE2C460-B21C-BAB6-24E1-2EB7F3B94C11}"/>
          </ac:spMkLst>
        </pc:spChg>
      </pc:sldChg>
      <pc:sldChg chg="modSp">
        <pc:chgData name="Morris, Anne" userId="S::anne.morris@duchesne.org::b423e925-465f-4798-bd70-1cc54f6fe130" providerId="AD" clId="Web-{9B62F390-0DED-4AE9-84B7-3128823199A1}" dt="2022-06-23T22:40:14.740" v="480" actId="20577"/>
        <pc:sldMkLst>
          <pc:docMk/>
          <pc:sldMk cId="3053090009" sldId="263"/>
        </pc:sldMkLst>
        <pc:spChg chg="mod">
          <ac:chgData name="Morris, Anne" userId="S::anne.morris@duchesne.org::b423e925-465f-4798-bd70-1cc54f6fe130" providerId="AD" clId="Web-{9B62F390-0DED-4AE9-84B7-3128823199A1}" dt="2022-06-23T22:40:14.740" v="480" actId="20577"/>
          <ac:spMkLst>
            <pc:docMk/>
            <pc:sldMk cId="3053090009" sldId="263"/>
            <ac:spMk id="3" creationId="{317668A0-5162-8175-1B70-26E543C8C5B8}"/>
          </ac:spMkLst>
        </pc:spChg>
      </pc:sldChg>
      <pc:sldChg chg="modNotes">
        <pc:chgData name="Morris, Anne" userId="S::anne.morris@duchesne.org::b423e925-465f-4798-bd70-1cc54f6fe130" providerId="AD" clId="Web-{9B62F390-0DED-4AE9-84B7-3128823199A1}" dt="2022-06-23T22:21:35.295" v="92"/>
        <pc:sldMkLst>
          <pc:docMk/>
          <pc:sldMk cId="3479486707" sldId="264"/>
        </pc:sldMkLst>
      </pc:sldChg>
    </pc:docChg>
  </pc:docChgLst>
</pc:chgInfo>
</file>

<file path=ppt/media/image1.png>
</file>

<file path=ppt/media/image2.jpeg>
</file>

<file path=ppt/media/image3.jpeg>
</file>

<file path=ppt/media/image4.jpeg>
</file>

<file path=ppt/media/image5.jpeg>
</file>

<file path=ppt/media/image6.pn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ED491E0-29C1-4590-B28D-17357E690D11}" type="datetimeFigureOut">
              <a:t>6/23/2022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0CB489-FAF5-4123-ABE9-539330203E8D}" type="slidenum">
              <a:t>‹#›</a:t>
            </a:fld>
            <a:endParaRPr lang="en-US"/>
          </a:p>
        </p:txBody>
      </p:sp>
    </p:spTree>
    <p:extLst>
      <p:ext uri="{BB962C8B-B14F-4D97-AF65-F5344CB8AC3E}">
        <p14:creationId xmlns:p14="http://schemas.microsoft.com/office/powerpoint/2010/main" val="1623451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5" indent="-342900">
              <a:buChar char="•"/>
            </a:pPr>
            <a:r>
              <a:rPr lang="en-US"/>
              <a:t>Teacher: “What’s this video about?”</a:t>
            </a:r>
          </a:p>
          <a:p>
            <a:pPr marL="342900" lvl="5" indent="-342900">
              <a:buChar char="•"/>
            </a:pPr>
            <a:r>
              <a:rPr lang="en-US"/>
              <a:t>Student: “It’s about the beginning of the universe”</a:t>
            </a:r>
            <a:endParaRPr lang="en-US">
              <a:cs typeface="Calibri"/>
            </a:endParaRPr>
          </a:p>
          <a:p>
            <a:pPr marL="342900" lvl="5" indent="-342900">
              <a:buChar char="•"/>
            </a:pPr>
            <a:r>
              <a:rPr lang="en-US"/>
              <a:t>Teacher: “True, but why are we watching this in a religion class?”</a:t>
            </a:r>
            <a:endParaRPr lang="en-US">
              <a:cs typeface="Calibri"/>
            </a:endParaRPr>
          </a:p>
          <a:p>
            <a:pPr marL="342900" lvl="5" indent="-342900">
              <a:buChar char="•"/>
            </a:pPr>
            <a:r>
              <a:rPr lang="en-US"/>
              <a:t>Student: “Because God…” (or some other nonsense/incomplete answer)</a:t>
            </a:r>
            <a:endParaRPr lang="en-US">
              <a:cs typeface="Calibri"/>
            </a:endParaRPr>
          </a:p>
          <a:p>
            <a:pPr marL="342900" lvl="5" indent="-342900">
              <a:buChar char="•"/>
            </a:pPr>
            <a:r>
              <a:rPr lang="en-US"/>
              <a:t>T: [writes on the board] “God created the sunset” ...</a:t>
            </a:r>
            <a:endParaRPr lang="en-US">
              <a:cs typeface="Calibri"/>
            </a:endParaRPr>
          </a:p>
          <a:p>
            <a:pPr marL="342900" lvl="5" indent="-342900">
              <a:buChar char="•"/>
            </a:pPr>
            <a:endParaRPr lang="en-US">
              <a:cs typeface="Calibri"/>
            </a:endParaRPr>
          </a:p>
        </p:txBody>
      </p:sp>
      <p:sp>
        <p:nvSpPr>
          <p:cNvPr id="4" name="Slide Number Placeholder 3"/>
          <p:cNvSpPr>
            <a:spLocks noGrp="1"/>
          </p:cNvSpPr>
          <p:nvPr>
            <p:ph type="sldNum" sz="quarter" idx="5"/>
          </p:nvPr>
        </p:nvSpPr>
        <p:spPr/>
        <p:txBody>
          <a:bodyPr/>
          <a:lstStyle/>
          <a:p>
            <a:fld id="{100CB489-FAF5-4123-ABE9-539330203E8D}" type="slidenum">
              <a:t>3</a:t>
            </a:fld>
            <a:endParaRPr lang="en-US"/>
          </a:p>
        </p:txBody>
      </p:sp>
    </p:spTree>
    <p:extLst>
      <p:ext uri="{BB962C8B-B14F-4D97-AF65-F5344CB8AC3E}">
        <p14:creationId xmlns:p14="http://schemas.microsoft.com/office/powerpoint/2010/main" val="4100375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5" indent="-342900">
              <a:buChar char="•"/>
            </a:pPr>
            <a:r>
              <a:rPr lang="en-US"/>
              <a:t>T: [shows a picture of a beautiful sunset] “How is your experience of seeing this written on the board different than viewing the photo?”</a:t>
            </a:r>
          </a:p>
          <a:p>
            <a:pPr marL="342900" lvl="5" indent="-342900">
              <a:buChar char="•"/>
            </a:pPr>
            <a:r>
              <a:rPr lang="en-US"/>
              <a:t>T: “Science also leads us to wonder, awe, humility, questioning, etc. Our faith says one thing and science says another, but they add to each other rather than contradict. Science amazes us and tells us how the universe works, but science can't tell us why. It doesn’t give us the meaning of these complex processes.” </a:t>
            </a:r>
            <a:endParaRPr lang="en-US">
              <a:cs typeface="Calibri"/>
            </a:endParaRPr>
          </a:p>
          <a:p>
            <a:endParaRPr lang="en-US"/>
          </a:p>
          <a:p>
            <a:endParaRPr lang="en-US">
              <a:cs typeface="Calibri"/>
            </a:endParaRPr>
          </a:p>
        </p:txBody>
      </p:sp>
      <p:sp>
        <p:nvSpPr>
          <p:cNvPr id="4" name="Slide Number Placeholder 3"/>
          <p:cNvSpPr>
            <a:spLocks noGrp="1"/>
          </p:cNvSpPr>
          <p:nvPr>
            <p:ph type="sldNum" sz="quarter" idx="5"/>
          </p:nvPr>
        </p:nvSpPr>
        <p:spPr/>
        <p:txBody>
          <a:bodyPr/>
          <a:lstStyle/>
          <a:p>
            <a:fld id="{100CB489-FAF5-4123-ABE9-539330203E8D}" type="slidenum">
              <a:rPr lang="en-US"/>
              <a:t>4</a:t>
            </a:fld>
            <a:endParaRPr lang="en-US"/>
          </a:p>
        </p:txBody>
      </p:sp>
    </p:spTree>
    <p:extLst>
      <p:ext uri="{BB962C8B-B14F-4D97-AF65-F5344CB8AC3E}">
        <p14:creationId xmlns:p14="http://schemas.microsoft.com/office/powerpoint/2010/main" val="28368217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4" indent="-342900">
              <a:buChar char="•"/>
            </a:pPr>
            <a:r>
              <a:rPr lang="en-US"/>
              <a:t>Teacher has students choose an image from nature which expresses something about how they see themselves </a:t>
            </a:r>
          </a:p>
          <a:p>
            <a:pPr marL="342900" lvl="4" indent="-342900">
              <a:buChar char="•"/>
            </a:pPr>
            <a:r>
              <a:rPr lang="en-US"/>
              <a:t>Teacher gives prompt for students to write a brief reflection on how the image they chose for themselves connects to the theme of wonder at God’s creation </a:t>
            </a:r>
            <a:endParaRPr lang="en-US">
              <a:cs typeface="Calibri"/>
            </a:endParaRPr>
          </a:p>
          <a:p>
            <a:pPr marL="342900" lvl="4" indent="-342900">
              <a:buChar char="•"/>
            </a:pPr>
            <a:r>
              <a:rPr lang="en-US"/>
              <a:t>In pairs each student will show her image to her partner and explain why she chose it; then her partner will ask further/deeper questions regarding her choice of image; then students switch roles</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100CB489-FAF5-4123-ABE9-539330203E8D}" type="slidenum">
              <a:t>5</a:t>
            </a:fld>
            <a:endParaRPr lang="en-US"/>
          </a:p>
        </p:txBody>
      </p:sp>
    </p:spTree>
    <p:extLst>
      <p:ext uri="{BB962C8B-B14F-4D97-AF65-F5344CB8AC3E}">
        <p14:creationId xmlns:p14="http://schemas.microsoft.com/office/powerpoint/2010/main" val="4174898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4" indent="-342900">
              <a:buChar char="•"/>
            </a:pPr>
            <a:r>
              <a:rPr lang="en-US"/>
              <a:t>Teacher brings in physical newspaper</a:t>
            </a:r>
          </a:p>
          <a:p>
            <a:pPr marL="342900" lvl="4" indent="-342900">
              <a:buChar char="•"/>
            </a:pPr>
            <a:r>
              <a:rPr lang="en-US"/>
              <a:t>Flips through the different section and asks students what the purpose of that section is and how they would read it</a:t>
            </a:r>
            <a:endParaRPr lang="en-US">
              <a:cs typeface="Calibri"/>
            </a:endParaRPr>
          </a:p>
          <a:p>
            <a:pPr marL="342900" lvl="5" indent="-342900">
              <a:buChar char="•"/>
            </a:pPr>
            <a:r>
              <a:rPr lang="en-US"/>
              <a:t>Ex: front page/comic section/obits/op-ed/ad for tires – ask students: would we read this as news? Why is this in the appear?</a:t>
            </a:r>
          </a:p>
          <a:p>
            <a:endParaRPr lang="en-US">
              <a:cs typeface="Calibri"/>
            </a:endParaRPr>
          </a:p>
        </p:txBody>
      </p:sp>
      <p:sp>
        <p:nvSpPr>
          <p:cNvPr id="4" name="Slide Number Placeholder 3"/>
          <p:cNvSpPr>
            <a:spLocks noGrp="1"/>
          </p:cNvSpPr>
          <p:nvPr>
            <p:ph type="sldNum" sz="quarter" idx="5"/>
          </p:nvPr>
        </p:nvSpPr>
        <p:spPr/>
        <p:txBody>
          <a:bodyPr/>
          <a:lstStyle/>
          <a:p>
            <a:fld id="{100CB489-FAF5-4123-ABE9-539330203E8D}" type="slidenum">
              <a:t>6</a:t>
            </a:fld>
            <a:endParaRPr lang="en-US"/>
          </a:p>
        </p:txBody>
      </p:sp>
    </p:spTree>
    <p:extLst>
      <p:ext uri="{BB962C8B-B14F-4D97-AF65-F5344CB8AC3E}">
        <p14:creationId xmlns:p14="http://schemas.microsoft.com/office/powerpoint/2010/main" val="3186111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000250" lvl="4" indent="-171450">
              <a:buFont typeface="Arial"/>
              <a:buChar char="•"/>
            </a:pPr>
            <a:r>
              <a:rPr lang="en-US"/>
              <a:t>Read Genesis 1 and 2 together in class (or assign for homework if class time does not allow) </a:t>
            </a:r>
          </a:p>
          <a:p>
            <a:pPr marL="2000250" lvl="4" indent="-171450">
              <a:buFont typeface="Arial"/>
              <a:buChar char="•"/>
            </a:pPr>
            <a:r>
              <a:rPr lang="en-US"/>
              <a:t>How are they different? Can we interpret them the exact same way? Think about the various genres and their purposes which we saw in the newspaper example? What do you think would be the purpose in including both versions in the Bible?</a:t>
            </a:r>
            <a:endParaRPr lang="en-US">
              <a:cs typeface="Calibri"/>
            </a:endParaRPr>
          </a:p>
          <a:p>
            <a:pPr marL="2000250" lvl="4" indent="-171450">
              <a:buFont typeface="Arial"/>
              <a:buChar char="•"/>
            </a:pPr>
            <a:r>
              <a:rPr lang="en-US"/>
              <a:t>This raises a lot of questions today about evolution. Why do people not believe in evolution? What are their concerns?</a:t>
            </a:r>
            <a:endParaRPr lang="en-US">
              <a:cs typeface="Calibri"/>
            </a:endParaRPr>
          </a:p>
          <a:p>
            <a:pPr marL="2000250" lvl="4" indent="-171450">
              <a:buFont typeface="Arial"/>
              <a:buChar char="•"/>
            </a:pPr>
            <a:r>
              <a:rPr lang="en-US"/>
              <a:t>Talk about how we are integrated in the rest of creation </a:t>
            </a:r>
            <a:r>
              <a:rPr lang="en-US" sz="4500" b="1" i="1">
                <a:solidFill>
                  <a:schemeClr val="dk1"/>
                </a:solidFill>
              </a:rPr>
              <a:t> </a:t>
            </a:r>
            <a:endParaRPr lang="en-US" sz="4500" b="1" i="1">
              <a:solidFill>
                <a:schemeClr val="dk1"/>
              </a:solidFill>
              <a:cs typeface="Calibri"/>
            </a:endParaRPr>
          </a:p>
          <a:p>
            <a:pPr marL="2000250" lvl="4" indent="-171450">
              <a:buFont typeface="Arial"/>
              <a:buChar char="•"/>
            </a:pPr>
            <a:r>
              <a:rPr lang="en-US"/>
              <a:t>Here’s what the church says / here’s how the church interprets the story of Genesis / what’s the purpose of these texts </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100CB489-FAF5-4123-ABE9-539330203E8D}" type="slidenum">
              <a:t>7</a:t>
            </a:fld>
            <a:endParaRPr lang="en-US"/>
          </a:p>
        </p:txBody>
      </p:sp>
    </p:spTree>
    <p:extLst>
      <p:ext uri="{BB962C8B-B14F-4D97-AF65-F5344CB8AC3E}">
        <p14:creationId xmlns:p14="http://schemas.microsoft.com/office/powerpoint/2010/main" val="36292994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6/23/2022</a:t>
            </a:fld>
            <a:endParaRPr lang="en-US"/>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26664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6/23/2022</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38713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6/23/2022</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4649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6/23/2022</a:t>
            </a:fld>
            <a:endParaRPr lang="en-US"/>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99777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6/23/2022</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25678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6/23/2022</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70655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6/23/2022</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777276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6/23/2022</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626140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6/23/2022</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21743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6/23/2022</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089540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6/23/2022</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03523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6/23/2022</a:t>
            </a:fld>
            <a:endParaRPr lang="en-US"/>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648660973"/>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Layout" Target="../slideLayouts/slideLayout2.xml"/><Relationship Id="rId1" Type="http://schemas.openxmlformats.org/officeDocument/2006/relationships/video" Target="https://www.youtube.com/embed/DKate5pTx-Q?feature=oembed"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258F512-6FCD-4A50-9FF4-64E148C26A8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 y="10"/>
            <a:ext cx="12192002" cy="6857990"/>
          </a:xfrm>
          <a:prstGeom prst="rect">
            <a:avLst/>
          </a:prstGeom>
        </p:spPr>
      </p:pic>
      <p:sp>
        <p:nvSpPr>
          <p:cNvPr id="11" name="Rectangle 10">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bg1">
                  <a:alpha val="30000"/>
                </a:schemeClr>
              </a:gs>
              <a:gs pos="30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50E537-4645-4CBD-9707-D21047073787}"/>
              </a:ext>
            </a:extLst>
          </p:cNvPr>
          <p:cNvSpPr>
            <a:spLocks noGrp="1"/>
          </p:cNvSpPr>
          <p:nvPr>
            <p:ph type="ctrTitle"/>
          </p:nvPr>
        </p:nvSpPr>
        <p:spPr>
          <a:xfrm>
            <a:off x="7848600" y="1122363"/>
            <a:ext cx="4023360" cy="2807208"/>
          </a:xfrm>
        </p:spPr>
        <p:txBody>
          <a:bodyPr anchor="b">
            <a:normAutofit/>
          </a:bodyPr>
          <a:lstStyle/>
          <a:p>
            <a:pPr algn="l"/>
            <a:r>
              <a:rPr lang="en-US" sz="5400"/>
              <a:t>CREATION</a:t>
            </a:r>
          </a:p>
        </p:txBody>
      </p:sp>
      <p:sp>
        <p:nvSpPr>
          <p:cNvPr id="3" name="Subtitle 2">
            <a:extLst>
              <a:ext uri="{FF2B5EF4-FFF2-40B4-BE49-F238E27FC236}">
                <a16:creationId xmlns:a16="http://schemas.microsoft.com/office/drawing/2014/main" id="{031F818C-B449-424B-9774-209775C57667}"/>
              </a:ext>
            </a:extLst>
          </p:cNvPr>
          <p:cNvSpPr>
            <a:spLocks noGrp="1"/>
          </p:cNvSpPr>
          <p:nvPr>
            <p:ph type="subTitle" idx="1"/>
          </p:nvPr>
        </p:nvSpPr>
        <p:spPr>
          <a:xfrm>
            <a:off x="7848600" y="3968496"/>
            <a:ext cx="4023360" cy="1208141"/>
          </a:xfrm>
        </p:spPr>
        <p:txBody>
          <a:bodyPr>
            <a:normAutofit/>
          </a:bodyPr>
          <a:lstStyle/>
          <a:p>
            <a:pPr algn="l"/>
            <a:r>
              <a:rPr lang="en-US"/>
              <a:t>REVEALS THE PRESENCE OF GOD</a:t>
            </a:r>
          </a:p>
        </p:txBody>
      </p:sp>
    </p:spTree>
    <p:extLst>
      <p:ext uri="{BB962C8B-B14F-4D97-AF65-F5344CB8AC3E}">
        <p14:creationId xmlns:p14="http://schemas.microsoft.com/office/powerpoint/2010/main" val="322446535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CE4E5-6B4F-DA86-0391-DA5D971A6D5A}"/>
              </a:ext>
            </a:extLst>
          </p:cNvPr>
          <p:cNvSpPr>
            <a:spLocks noGrp="1"/>
          </p:cNvSpPr>
          <p:nvPr>
            <p:ph type="title"/>
          </p:nvPr>
        </p:nvSpPr>
        <p:spPr>
          <a:xfrm>
            <a:off x="838200" y="365125"/>
            <a:ext cx="10515600" cy="890135"/>
          </a:xfrm>
        </p:spPr>
        <p:txBody>
          <a:bodyPr/>
          <a:lstStyle/>
          <a:p>
            <a:pPr algn="ctr"/>
            <a:r>
              <a:rPr lang="en-US"/>
              <a:t>Introductory Video</a:t>
            </a:r>
          </a:p>
        </p:txBody>
      </p:sp>
      <p:pic>
        <p:nvPicPr>
          <p:cNvPr id="4" name="Online Media 3" title="Awe and Wonder">
            <a:hlinkClick r:id="" action="ppaction://media"/>
            <a:extLst>
              <a:ext uri="{FF2B5EF4-FFF2-40B4-BE49-F238E27FC236}">
                <a16:creationId xmlns:a16="http://schemas.microsoft.com/office/drawing/2014/main" id="{09DA8892-EEB6-0128-C566-6EB9F071DF22}"/>
              </a:ext>
            </a:extLst>
          </p:cNvPr>
          <p:cNvPicPr>
            <a:picLocks noGrp="1" noRot="1" noChangeAspect="1"/>
          </p:cNvPicPr>
          <p:nvPr>
            <p:ph idx="1"/>
            <a:videoFile r:link="rId1"/>
          </p:nvPr>
        </p:nvPicPr>
        <p:blipFill>
          <a:blip r:embed="rId3"/>
          <a:stretch>
            <a:fillRect/>
          </a:stretch>
        </p:blipFill>
        <p:spPr>
          <a:xfrm>
            <a:off x="1651000" y="1369445"/>
            <a:ext cx="9270999" cy="5488213"/>
          </a:xfrm>
        </p:spPr>
      </p:pic>
    </p:spTree>
    <p:extLst>
      <p:ext uri="{BB962C8B-B14F-4D97-AF65-F5344CB8AC3E}">
        <p14:creationId xmlns:p14="http://schemas.microsoft.com/office/powerpoint/2010/main" val="32441185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D1A671DE-D529-4A2A-A35D-E974002395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9B3516B-0C4A-19E7-22EC-79E796B345C6}"/>
              </a:ext>
            </a:extLst>
          </p:cNvPr>
          <p:cNvSpPr>
            <a:spLocks noGrp="1"/>
          </p:cNvSpPr>
          <p:nvPr>
            <p:ph type="title"/>
          </p:nvPr>
        </p:nvSpPr>
        <p:spPr>
          <a:xfrm>
            <a:off x="6406055" y="780057"/>
            <a:ext cx="4947745" cy="2828462"/>
          </a:xfrm>
        </p:spPr>
        <p:txBody>
          <a:bodyPr vert="horz" lIns="91440" tIns="45720" rIns="91440" bIns="45720" rtlCol="0" anchor="b">
            <a:normAutofit/>
          </a:bodyPr>
          <a:lstStyle/>
          <a:p>
            <a:r>
              <a:rPr lang="en-US" sz="6000" kern="1200">
                <a:solidFill>
                  <a:schemeClr val="tx1"/>
                </a:solidFill>
                <a:latin typeface="+mj-lt"/>
                <a:ea typeface="+mj-ea"/>
                <a:cs typeface="+mj-cs"/>
              </a:rPr>
              <a:t>Discussion</a:t>
            </a:r>
          </a:p>
        </p:txBody>
      </p:sp>
      <p:sp>
        <p:nvSpPr>
          <p:cNvPr id="3" name="Content Placeholder 2">
            <a:extLst>
              <a:ext uri="{FF2B5EF4-FFF2-40B4-BE49-F238E27FC236}">
                <a16:creationId xmlns:a16="http://schemas.microsoft.com/office/drawing/2014/main" id="{166AE87C-6AD5-0AB9-D125-73D602DF7246}"/>
              </a:ext>
            </a:extLst>
          </p:cNvPr>
          <p:cNvSpPr>
            <a:spLocks noGrp="1"/>
          </p:cNvSpPr>
          <p:nvPr>
            <p:ph idx="1"/>
          </p:nvPr>
        </p:nvSpPr>
        <p:spPr>
          <a:xfrm>
            <a:off x="6406055" y="3700594"/>
            <a:ext cx="4947745" cy="1746803"/>
          </a:xfrm>
        </p:spPr>
        <p:txBody>
          <a:bodyPr vert="horz" lIns="91440" tIns="45720" rIns="91440" bIns="45720" rtlCol="0">
            <a:normAutofit/>
          </a:bodyPr>
          <a:lstStyle/>
          <a:p>
            <a:pPr marL="0" indent="0">
              <a:buNone/>
            </a:pPr>
            <a:r>
              <a:rPr lang="en-US" sz="2400" kern="1200">
                <a:solidFill>
                  <a:schemeClr val="tx1"/>
                </a:solidFill>
                <a:latin typeface="+mn-lt"/>
                <a:ea typeface="+mn-ea"/>
                <a:cs typeface="+mn-cs"/>
              </a:rPr>
              <a:t>What was that video about?</a:t>
            </a:r>
          </a:p>
        </p:txBody>
      </p:sp>
      <p:sp>
        <p:nvSpPr>
          <p:cNvPr id="14" name="Freeform: Shape 13">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12599"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6" name="Straight Connector 15">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63649" y="1273766"/>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8" name="Block Arc 17">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631431" y="1382395"/>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231329"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Oval 21">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320126" y="2345836"/>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Freeform: Shape 23">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Shape 25">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03228"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Arc 27">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27948" flipH="1">
            <a:off x="2309492"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2786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AA5ED585-FEBB-4DAD-84C0-97BEE6C36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8933" y="4841194"/>
            <a:ext cx="1737401" cy="959536"/>
          </a:xfrm>
          <a:custGeom>
            <a:avLst/>
            <a:gdLst/>
            <a:ahLst/>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EF6AC352-A720-4DB3-87CA-A33B0607CA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94433" y="2"/>
            <a:ext cx="849328" cy="357668"/>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8ECBFEF8-9038-4E5E-A5F1-E4DC23035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4" descr="Sunset by the beach">
            <a:extLst>
              <a:ext uri="{FF2B5EF4-FFF2-40B4-BE49-F238E27FC236}">
                <a16:creationId xmlns:a16="http://schemas.microsoft.com/office/drawing/2014/main" id="{EDF36E1D-C73D-AC86-9248-628C916587E1}"/>
              </a:ext>
            </a:extLst>
          </p:cNvPr>
          <p:cNvPicPr>
            <a:picLocks noGrp="1" noChangeAspect="1"/>
          </p:cNvPicPr>
          <p:nvPr>
            <p:ph idx="1"/>
          </p:nvPr>
        </p:nvPicPr>
        <p:blipFill rotWithShape="1">
          <a:blip r:embed="rId3"/>
          <a:srcRect t="13604" r="1" b="4332"/>
          <a:stretch/>
        </p:blipFill>
        <p:spPr>
          <a:xfrm>
            <a:off x="261682" y="233061"/>
            <a:ext cx="11668636" cy="6391879"/>
          </a:xfrm>
          <a:custGeom>
            <a:avLst/>
            <a:gdLst/>
            <a:ahLst/>
            <a:cxnLst/>
            <a:rect l="l" t="t" r="r" b="b"/>
            <a:pathLst>
              <a:path w="11668636" h="6391879">
                <a:moveTo>
                  <a:pt x="82200" y="0"/>
                </a:moveTo>
                <a:lnTo>
                  <a:pt x="11586436" y="0"/>
                </a:lnTo>
                <a:cubicBezTo>
                  <a:pt x="11631834" y="0"/>
                  <a:pt x="11668636" y="36802"/>
                  <a:pt x="11668636" y="82200"/>
                </a:cubicBezTo>
                <a:lnTo>
                  <a:pt x="11668636" y="6309679"/>
                </a:lnTo>
                <a:cubicBezTo>
                  <a:pt x="11668636" y="6355077"/>
                  <a:pt x="11631834" y="6391879"/>
                  <a:pt x="11586436" y="6391879"/>
                </a:cubicBezTo>
                <a:lnTo>
                  <a:pt x="82200" y="6391879"/>
                </a:lnTo>
                <a:cubicBezTo>
                  <a:pt x="36802" y="6391879"/>
                  <a:pt x="0" y="6355077"/>
                  <a:pt x="0" y="6309679"/>
                </a:cubicBezTo>
                <a:lnTo>
                  <a:pt x="0" y="82200"/>
                </a:lnTo>
                <a:cubicBezTo>
                  <a:pt x="0" y="36802"/>
                  <a:pt x="36802" y="0"/>
                  <a:pt x="82200" y="0"/>
                </a:cubicBezTo>
                <a:close/>
              </a:path>
            </a:pathLst>
          </a:custGeom>
        </p:spPr>
      </p:pic>
      <p:sp>
        <p:nvSpPr>
          <p:cNvPr id="15" name="Arc 14">
            <a:extLst>
              <a:ext uri="{FF2B5EF4-FFF2-40B4-BE49-F238E27FC236}">
                <a16:creationId xmlns:a16="http://schemas.microsoft.com/office/drawing/2014/main" id="{F37E8EB2-7BE0-4F3D-921C-F4E9C2C149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7715">
            <a:off x="8958979" y="368138"/>
            <a:ext cx="2987899" cy="2987899"/>
          </a:xfrm>
          <a:prstGeom prst="arc">
            <a:avLst>
              <a:gd name="adj1" fmla="val 16200000"/>
              <a:gd name="adj2" fmla="val 2287352"/>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7" name="Oval 16">
            <a:extLst>
              <a:ext uri="{FF2B5EF4-FFF2-40B4-BE49-F238E27FC236}">
                <a16:creationId xmlns:a16="http://schemas.microsoft.com/office/drawing/2014/main" id="{E77AE46B-A945-4A7E-9911-903176079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969" y="5694291"/>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794867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Arc 1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Macro close-up of yellow-orange Chrysanthemum flower">
            <a:extLst>
              <a:ext uri="{FF2B5EF4-FFF2-40B4-BE49-F238E27FC236}">
                <a16:creationId xmlns:a16="http://schemas.microsoft.com/office/drawing/2014/main" id="{20296861-3C4A-AECD-7EE1-0356EFFD0FA8}"/>
              </a:ext>
            </a:extLst>
          </p:cNvPr>
          <p:cNvPicPr>
            <a:picLocks noGrp="1" noChangeAspect="1"/>
          </p:cNvPicPr>
          <p:nvPr>
            <p:ph idx="1"/>
          </p:nvPr>
        </p:nvPicPr>
        <p:blipFill rotWithShape="1">
          <a:blip r:embed="rId3"/>
          <a:srcRect t="11787" b="3944"/>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AAD419-FEE1-F620-8E7A-5465603FA49D}"/>
              </a:ext>
            </a:extLst>
          </p:cNvPr>
          <p:cNvSpPr>
            <a:spLocks noGrp="1"/>
          </p:cNvSpPr>
          <p:nvPr>
            <p:ph type="title"/>
          </p:nvPr>
        </p:nvSpPr>
        <p:spPr>
          <a:xfrm>
            <a:off x="477981" y="387099"/>
            <a:ext cx="5908307" cy="5890324"/>
          </a:xfrm>
        </p:spPr>
        <p:txBody>
          <a:bodyPr vert="horz" lIns="91440" tIns="45720" rIns="91440" bIns="45720" rtlCol="0" anchor="b">
            <a:normAutofit fontScale="90000"/>
          </a:bodyPr>
          <a:lstStyle/>
          <a:p>
            <a:r>
              <a:rPr lang="en-US" sz="5000"/>
              <a:t>How does the image </a:t>
            </a:r>
            <a:r>
              <a:rPr lang="en-US" sz="5000" kern="1200">
                <a:latin typeface="+mj-lt"/>
                <a:ea typeface="+mj-ea"/>
                <a:cs typeface="+mj-cs"/>
              </a:rPr>
              <a:t>you </a:t>
            </a:r>
            <a:r>
              <a:rPr lang="en-US" sz="5000"/>
              <a:t>chose show your awe and wonder at creation?</a:t>
            </a:r>
            <a:br>
              <a:rPr lang="en-US" sz="5000"/>
            </a:br>
            <a:br>
              <a:rPr lang="en-US" sz="5000"/>
            </a:br>
            <a:r>
              <a:rPr lang="en-US" sz="5000"/>
              <a:t>What does this image tell someone about your relationship with God?</a:t>
            </a:r>
            <a:endParaRPr lang="en-US"/>
          </a:p>
        </p:txBody>
      </p:sp>
      <p:sp>
        <p:nvSpPr>
          <p:cNvPr id="3" name="TextBox 2">
            <a:extLst>
              <a:ext uri="{FF2B5EF4-FFF2-40B4-BE49-F238E27FC236}">
                <a16:creationId xmlns:a16="http://schemas.microsoft.com/office/drawing/2014/main" id="{7EA02D0A-E6B0-F281-3231-48CE3E10CCCE}"/>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sp>
        <p:nvSpPr>
          <p:cNvPr id="5" name="TextBox 4">
            <a:extLst>
              <a:ext uri="{FF2B5EF4-FFF2-40B4-BE49-F238E27FC236}">
                <a16:creationId xmlns:a16="http://schemas.microsoft.com/office/drawing/2014/main" id="{BEE2C460-B21C-BAB6-24E1-2EB7F3B94C11}"/>
              </a:ext>
            </a:extLst>
          </p:cNvPr>
          <p:cNvSpPr txBox="1"/>
          <p:nvPr/>
        </p:nvSpPr>
        <p:spPr>
          <a:xfrm>
            <a:off x="1994636" y="467804"/>
            <a:ext cx="6622472" cy="784830"/>
          </a:xfrm>
          <a:prstGeom prst="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500" b="1" i="1"/>
              <a:t>And ...what about me?</a:t>
            </a:r>
          </a:p>
        </p:txBody>
      </p:sp>
    </p:spTree>
    <p:extLst>
      <p:ext uri="{BB962C8B-B14F-4D97-AF65-F5344CB8AC3E}">
        <p14:creationId xmlns:p14="http://schemas.microsoft.com/office/powerpoint/2010/main" val="230510009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Arc 1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13" name="Rectangle 12">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Rolls of Newspaper">
            <a:extLst>
              <a:ext uri="{FF2B5EF4-FFF2-40B4-BE49-F238E27FC236}">
                <a16:creationId xmlns:a16="http://schemas.microsoft.com/office/drawing/2014/main" id="{A7B02977-1D1B-5596-D483-1A78FBEFC14D}"/>
              </a:ext>
            </a:extLst>
          </p:cNvPr>
          <p:cNvPicPr>
            <a:picLocks noGrp="1" noChangeAspect="1"/>
          </p:cNvPicPr>
          <p:nvPr>
            <p:ph idx="1"/>
          </p:nvPr>
        </p:nvPicPr>
        <p:blipFill rotWithShape="1">
          <a:blip r:embed="rId3"/>
          <a:srcRect t="808" b="14923"/>
          <a:stretch/>
        </p:blipFill>
        <p:spPr>
          <a:xfrm>
            <a:off x="20" y="10"/>
            <a:ext cx="12191980" cy="6857990"/>
          </a:xfrm>
          <a:prstGeom prst="rect">
            <a:avLst/>
          </a:prstGeom>
        </p:spPr>
      </p:pic>
      <p:sp>
        <p:nvSpPr>
          <p:cNvPr id="15" name="Rectangle 14">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5317A4-D2DE-CBEA-8D49-A3192E27069B}"/>
              </a:ext>
            </a:extLst>
          </p:cNvPr>
          <p:cNvSpPr>
            <a:spLocks noGrp="1"/>
          </p:cNvSpPr>
          <p:nvPr>
            <p:ph type="title"/>
          </p:nvPr>
        </p:nvSpPr>
        <p:spPr>
          <a:xfrm>
            <a:off x="477981" y="1122362"/>
            <a:ext cx="4023360" cy="2802219"/>
          </a:xfrm>
        </p:spPr>
        <p:txBody>
          <a:bodyPr vert="horz" lIns="91440" tIns="45720" rIns="91440" bIns="45720" rtlCol="0" anchor="b">
            <a:normAutofit/>
          </a:bodyPr>
          <a:lstStyle/>
          <a:p>
            <a:r>
              <a:rPr lang="en-US" sz="5400" kern="1200">
                <a:solidFill>
                  <a:schemeClr val="tx1"/>
                </a:solidFill>
                <a:latin typeface="+mj-lt"/>
                <a:ea typeface="+mj-ea"/>
                <a:cs typeface="+mj-cs"/>
              </a:rPr>
              <a:t>How do you read the newspaper?</a:t>
            </a:r>
          </a:p>
        </p:txBody>
      </p:sp>
    </p:spTree>
    <p:extLst>
      <p:ext uri="{BB962C8B-B14F-4D97-AF65-F5344CB8AC3E}">
        <p14:creationId xmlns:p14="http://schemas.microsoft.com/office/powerpoint/2010/main" val="1267126205"/>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 name="Freeform: Shape 38">
            <a:extLst>
              <a:ext uri="{FF2B5EF4-FFF2-40B4-BE49-F238E27FC236}">
                <a16:creationId xmlns:a16="http://schemas.microsoft.com/office/drawing/2014/main" id="{8A7BA06D-B3FF-4E91-8639-B4569AE3AA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ahLst/>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6" name="Arc 40">
            <a:extLst>
              <a:ext uri="{FF2B5EF4-FFF2-40B4-BE49-F238E27FC236}">
                <a16:creationId xmlns:a16="http://schemas.microsoft.com/office/drawing/2014/main" id="{2B30C86D-5A07-48BC-9C9D-6F9A2DB1E9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useBgFill="1">
        <p:nvSpPr>
          <p:cNvPr id="67" name="Rectangle 42">
            <a:extLst>
              <a:ext uri="{FF2B5EF4-FFF2-40B4-BE49-F238E27FC236}">
                <a16:creationId xmlns:a16="http://schemas.microsoft.com/office/drawing/2014/main" id="{DD453324-C6A3-43E4-B553-D28495028D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8" name="Freeform: Shape 44">
            <a:extLst>
              <a:ext uri="{FF2B5EF4-FFF2-40B4-BE49-F238E27FC236}">
                <a16:creationId xmlns:a16="http://schemas.microsoft.com/office/drawing/2014/main" id="{E2635EE6-D269-46B5-8431-4D0F084D44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4"/>
            <a:ext cx="6252552" cy="6858003"/>
          </a:xfrm>
          <a:custGeom>
            <a:avLst/>
            <a:gdLst>
              <a:gd name="connsiteX0" fmla="*/ 2609706 w 6252552"/>
              <a:gd name="connsiteY0" fmla="*/ 0 h 6858003"/>
              <a:gd name="connsiteX1" fmla="*/ 6252552 w 6252552"/>
              <a:gd name="connsiteY1" fmla="*/ 0 h 6858003"/>
              <a:gd name="connsiteX2" fmla="*/ 6252552 w 6252552"/>
              <a:gd name="connsiteY2" fmla="*/ 6858002 h 6858003"/>
              <a:gd name="connsiteX3" fmla="*/ 6228060 w 6252552"/>
              <a:gd name="connsiteY3" fmla="*/ 6858002 h 6858003"/>
              <a:gd name="connsiteX4" fmla="*/ 6228060 w 6252552"/>
              <a:gd name="connsiteY4" fmla="*/ 6858003 h 6858003"/>
              <a:gd name="connsiteX5" fmla="*/ 0 w 6252552"/>
              <a:gd name="connsiteY5" fmla="*/ 6858003 h 6858003"/>
              <a:gd name="connsiteX6" fmla="*/ 0 w 6252552"/>
              <a:gd name="connsiteY6" fmla="*/ 1 h 6858003"/>
              <a:gd name="connsiteX7" fmla="*/ 2609701 w 6252552"/>
              <a:gd name="connsiteY7" fmla="*/ 1 h 68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52552" h="6858003">
                <a:moveTo>
                  <a:pt x="2609706" y="0"/>
                </a:moveTo>
                <a:lnTo>
                  <a:pt x="6252552" y="0"/>
                </a:lnTo>
                <a:lnTo>
                  <a:pt x="6252552" y="6858002"/>
                </a:lnTo>
                <a:lnTo>
                  <a:pt x="6228060" y="6858002"/>
                </a:lnTo>
                <a:lnTo>
                  <a:pt x="6228060" y="6858003"/>
                </a:lnTo>
                <a:lnTo>
                  <a:pt x="0" y="6858003"/>
                </a:lnTo>
                <a:lnTo>
                  <a:pt x="0" y="1"/>
                </a:lnTo>
                <a:lnTo>
                  <a:pt x="2609701" y="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9" name="Arc 46">
            <a:extLst>
              <a:ext uri="{FF2B5EF4-FFF2-40B4-BE49-F238E27FC236}">
                <a16:creationId xmlns:a16="http://schemas.microsoft.com/office/drawing/2014/main" id="{18E928D9-3091-4385-B979-265D55AD02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03011">
            <a:off x="2974408" y="700861"/>
            <a:ext cx="2987899" cy="2987899"/>
          </a:xfrm>
          <a:prstGeom prst="arc">
            <a:avLst>
              <a:gd name="adj1" fmla="val 14612914"/>
              <a:gd name="adj2" fmla="val 0"/>
            </a:avLst>
          </a:prstGeom>
          <a:ln w="127000" cap="rnd">
            <a:solidFill>
              <a:schemeClr val="accent2">
                <a:lumMod val="7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2AC0CF2-B41E-143C-2C23-2CED810D76BF}"/>
              </a:ext>
            </a:extLst>
          </p:cNvPr>
          <p:cNvSpPr>
            <a:spLocks noGrp="1"/>
          </p:cNvSpPr>
          <p:nvPr>
            <p:ph type="title"/>
          </p:nvPr>
        </p:nvSpPr>
        <p:spPr>
          <a:xfrm>
            <a:off x="643467" y="795509"/>
            <a:ext cx="5271106" cy="2798604"/>
          </a:xfrm>
        </p:spPr>
        <p:txBody>
          <a:bodyPr vert="horz" lIns="91440" tIns="45720" rIns="91440" bIns="45720" rtlCol="0" anchor="b">
            <a:normAutofit/>
          </a:bodyPr>
          <a:lstStyle/>
          <a:p>
            <a:r>
              <a:rPr lang="en-US" sz="6000" kern="1200">
                <a:solidFill>
                  <a:srgbClr val="FFFFFF"/>
                </a:solidFill>
                <a:latin typeface="+mj-lt"/>
                <a:ea typeface="+mj-ea"/>
                <a:cs typeface="+mj-cs"/>
              </a:rPr>
              <a:t>Genesis Chapters 1 </a:t>
            </a:r>
            <a:br>
              <a:rPr lang="en-US" sz="6000" kern="1200">
                <a:solidFill>
                  <a:srgbClr val="FFFFFF"/>
                </a:solidFill>
                <a:latin typeface="+mj-lt"/>
                <a:ea typeface="+mj-ea"/>
                <a:cs typeface="+mj-cs"/>
              </a:rPr>
            </a:br>
            <a:r>
              <a:rPr lang="en-US" sz="6000" kern="1200">
                <a:solidFill>
                  <a:srgbClr val="FFFFFF"/>
                </a:solidFill>
                <a:latin typeface="+mj-lt"/>
                <a:ea typeface="+mj-ea"/>
                <a:cs typeface="+mj-cs"/>
              </a:rPr>
              <a:t>and 2</a:t>
            </a:r>
          </a:p>
        </p:txBody>
      </p:sp>
      <p:pic>
        <p:nvPicPr>
          <p:cNvPr id="5" name="Picture 5" descr="A picture containing text, fabric&#10;&#10;Description automatically generated">
            <a:extLst>
              <a:ext uri="{FF2B5EF4-FFF2-40B4-BE49-F238E27FC236}">
                <a16:creationId xmlns:a16="http://schemas.microsoft.com/office/drawing/2014/main" id="{071D37A6-FEDF-3AFB-3920-8F0DE6865A10}"/>
              </a:ext>
            </a:extLst>
          </p:cNvPr>
          <p:cNvPicPr>
            <a:picLocks noChangeAspect="1"/>
          </p:cNvPicPr>
          <p:nvPr/>
        </p:nvPicPr>
        <p:blipFill rotWithShape="1">
          <a:blip r:embed="rId3"/>
          <a:srcRect l="3204" r="10396" b="-1"/>
          <a:stretch/>
        </p:blipFill>
        <p:spPr>
          <a:xfrm>
            <a:off x="6509916" y="143441"/>
            <a:ext cx="5431801" cy="3143436"/>
          </a:xfrm>
          <a:custGeom>
            <a:avLst/>
            <a:gdLst/>
            <a:ahLst/>
            <a:cxnLst/>
            <a:rect l="l" t="t" r="r" b="b"/>
            <a:pathLst>
              <a:path w="5096871" h="3143436">
                <a:moveTo>
                  <a:pt x="75600" y="0"/>
                </a:moveTo>
                <a:lnTo>
                  <a:pt x="5021271" y="0"/>
                </a:lnTo>
                <a:cubicBezTo>
                  <a:pt x="5063024" y="0"/>
                  <a:pt x="5096871" y="33847"/>
                  <a:pt x="5096871" y="75600"/>
                </a:cubicBezTo>
                <a:lnTo>
                  <a:pt x="5096871" y="3067836"/>
                </a:lnTo>
                <a:cubicBezTo>
                  <a:pt x="5096871" y="3109589"/>
                  <a:pt x="5063024" y="3143436"/>
                  <a:pt x="5021271" y="3143436"/>
                </a:cubicBezTo>
                <a:lnTo>
                  <a:pt x="75600" y="3143436"/>
                </a:lnTo>
                <a:cubicBezTo>
                  <a:pt x="33847" y="3143436"/>
                  <a:pt x="0" y="3109589"/>
                  <a:pt x="0" y="3067836"/>
                </a:cubicBezTo>
                <a:lnTo>
                  <a:pt x="0" y="75600"/>
                </a:lnTo>
                <a:cubicBezTo>
                  <a:pt x="0" y="33847"/>
                  <a:pt x="33847" y="0"/>
                  <a:pt x="75600" y="0"/>
                </a:cubicBezTo>
                <a:close/>
              </a:path>
            </a:pathLst>
          </a:custGeom>
        </p:spPr>
      </p:pic>
      <p:sp>
        <p:nvSpPr>
          <p:cNvPr id="70" name="Oval 48">
            <a:extLst>
              <a:ext uri="{FF2B5EF4-FFF2-40B4-BE49-F238E27FC236}">
                <a16:creationId xmlns:a16="http://schemas.microsoft.com/office/drawing/2014/main" id="{7D602432-D774-4CF5-94E8-7D52D0105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01186" y="5486807"/>
            <a:ext cx="491961" cy="491961"/>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4" name="Picture 4" descr="A picture containing several&#10;&#10;Description automatically generated">
            <a:extLst>
              <a:ext uri="{FF2B5EF4-FFF2-40B4-BE49-F238E27FC236}">
                <a16:creationId xmlns:a16="http://schemas.microsoft.com/office/drawing/2014/main" id="{F8F9544A-495A-10D7-FA4B-31D9C429486D}"/>
              </a:ext>
            </a:extLst>
          </p:cNvPr>
          <p:cNvPicPr>
            <a:picLocks noGrp="1" noChangeAspect="1"/>
          </p:cNvPicPr>
          <p:nvPr>
            <p:ph idx="1"/>
          </p:nvPr>
        </p:nvPicPr>
        <p:blipFill rotWithShape="1">
          <a:blip r:embed="rId4"/>
          <a:srcRect t="30440" r="-1" b="28339"/>
          <a:stretch/>
        </p:blipFill>
        <p:spPr>
          <a:xfrm>
            <a:off x="6496428" y="3502644"/>
            <a:ext cx="5431801" cy="3187173"/>
          </a:xfrm>
          <a:custGeom>
            <a:avLst/>
            <a:gdLst/>
            <a:ahLst/>
            <a:cxnLst/>
            <a:rect l="l" t="t" r="r" b="b"/>
            <a:pathLst>
              <a:path w="5096871" h="3187173">
                <a:moveTo>
                  <a:pt x="76652" y="0"/>
                </a:moveTo>
                <a:lnTo>
                  <a:pt x="5020219" y="0"/>
                </a:lnTo>
                <a:cubicBezTo>
                  <a:pt x="5062553" y="0"/>
                  <a:pt x="5096871" y="34318"/>
                  <a:pt x="5096871" y="76652"/>
                </a:cubicBezTo>
                <a:lnTo>
                  <a:pt x="5096871" y="3110521"/>
                </a:lnTo>
                <a:cubicBezTo>
                  <a:pt x="5096871" y="3152855"/>
                  <a:pt x="5062553" y="3187173"/>
                  <a:pt x="5020219" y="3187173"/>
                </a:cubicBezTo>
                <a:lnTo>
                  <a:pt x="76652" y="3187173"/>
                </a:lnTo>
                <a:cubicBezTo>
                  <a:pt x="34318" y="3187173"/>
                  <a:pt x="0" y="3152855"/>
                  <a:pt x="0" y="3110521"/>
                </a:cubicBezTo>
                <a:lnTo>
                  <a:pt x="0" y="76652"/>
                </a:lnTo>
                <a:cubicBezTo>
                  <a:pt x="0" y="34318"/>
                  <a:pt x="34318" y="0"/>
                  <a:pt x="76652" y="0"/>
                </a:cubicBezTo>
                <a:close/>
              </a:path>
            </a:pathLst>
          </a:custGeom>
        </p:spPr>
      </p:pic>
    </p:spTree>
    <p:extLst>
      <p:ext uri="{BB962C8B-B14F-4D97-AF65-F5344CB8AC3E}">
        <p14:creationId xmlns:p14="http://schemas.microsoft.com/office/powerpoint/2010/main" val="2306413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8D38EC1-32BE-A68E-B14B-AAAF4AFF5D81}"/>
              </a:ext>
            </a:extLst>
          </p:cNvPr>
          <p:cNvSpPr>
            <a:spLocks noGrp="1"/>
          </p:cNvSpPr>
          <p:nvPr>
            <p:ph type="title"/>
          </p:nvPr>
        </p:nvSpPr>
        <p:spPr>
          <a:xfrm>
            <a:off x="686834" y="1153572"/>
            <a:ext cx="3200400" cy="4461163"/>
          </a:xfrm>
        </p:spPr>
        <p:txBody>
          <a:bodyPr>
            <a:normAutofit/>
          </a:bodyPr>
          <a:lstStyle/>
          <a:p>
            <a:r>
              <a:rPr lang="en-US">
                <a:solidFill>
                  <a:srgbClr val="FFFFFF"/>
                </a:solidFill>
              </a:rPr>
              <a:t>Assessment </a:t>
            </a:r>
          </a:p>
        </p:txBody>
      </p:sp>
      <p:sp>
        <p:nvSpPr>
          <p:cNvPr id="3" name="Content Placeholder 2">
            <a:extLst>
              <a:ext uri="{FF2B5EF4-FFF2-40B4-BE49-F238E27FC236}">
                <a16:creationId xmlns:a16="http://schemas.microsoft.com/office/drawing/2014/main" id="{317668A0-5162-8175-1B70-26E543C8C5B8}"/>
              </a:ext>
            </a:extLst>
          </p:cNvPr>
          <p:cNvSpPr>
            <a:spLocks noGrp="1"/>
          </p:cNvSpPr>
          <p:nvPr>
            <p:ph idx="1"/>
          </p:nvPr>
        </p:nvSpPr>
        <p:spPr>
          <a:xfrm>
            <a:off x="4447308" y="591344"/>
            <a:ext cx="6906491" cy="5585619"/>
          </a:xfrm>
        </p:spPr>
        <p:txBody>
          <a:bodyPr vert="horz" lIns="91440" tIns="45720" rIns="91440" bIns="45720" rtlCol="0" anchor="ctr">
            <a:normAutofit/>
          </a:bodyPr>
          <a:lstStyle/>
          <a:p>
            <a:pPr marL="1371600" lvl="3" indent="0">
              <a:buNone/>
            </a:pPr>
            <a:r>
              <a:rPr lang="en-US" sz="3200">
                <a:ea typeface="+mn-lt"/>
                <a:cs typeface="+mn-lt"/>
              </a:rPr>
              <a:t>In your small group, create an art project that illustrates in some way what we’ve learned about creation. In addition, each of you will write a 1 page reflection on your experience of seeing creation from the perspective of wonder. </a:t>
            </a:r>
            <a:endParaRPr lang="en-US" sz="3200"/>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53090009"/>
      </p:ext>
    </p:extLst>
  </p:cSld>
  <p:clrMapOvr>
    <a:masterClrMapping/>
  </p:clrMapOvr>
</p:sld>
</file>

<file path=ppt/theme/theme1.xml><?xml version="1.0" encoding="utf-8"?>
<a:theme xmlns:a="http://schemas.openxmlformats.org/drawingml/2006/main" name="ShapesVTI">
  <a:themeElements>
    <a:clrScheme name="AnalogousFromDarkSeedLeftStep">
      <a:dk1>
        <a:srgbClr val="000000"/>
      </a:dk1>
      <a:lt1>
        <a:srgbClr val="FFFFFF"/>
      </a:lt1>
      <a:dk2>
        <a:srgbClr val="223C2A"/>
      </a:dk2>
      <a:lt2>
        <a:srgbClr val="E8E2E3"/>
      </a:lt2>
      <a:accent1>
        <a:srgbClr val="45B0A6"/>
      </a:accent1>
      <a:accent2>
        <a:srgbClr val="3BB174"/>
      </a:accent2>
      <a:accent3>
        <a:srgbClr val="47B54E"/>
      </a:accent3>
      <a:accent4>
        <a:srgbClr val="64B13B"/>
      </a:accent4>
      <a:accent5>
        <a:srgbClr val="92AA43"/>
      </a:accent5>
      <a:accent6>
        <a:srgbClr val="B19C3B"/>
      </a:accent6>
      <a:hlink>
        <a:srgbClr val="668B2E"/>
      </a:hlink>
      <a:folHlink>
        <a:srgbClr val="7F7F7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Owner xmlns="f5567216-7f9f-4316-9458-1bb740919c7a">
      <UserInfo>
        <DisplayName/>
        <AccountId xsi:nil="true"/>
        <AccountType/>
      </UserInfo>
    </Owner>
    <CultureName xmlns="f5567216-7f9f-4316-9458-1bb740919c7a" xsi:nil="true"/>
    <Students xmlns="f5567216-7f9f-4316-9458-1bb740919c7a">
      <UserInfo>
        <DisplayName/>
        <AccountId xsi:nil="true"/>
        <AccountType/>
      </UserInfo>
    </Students>
    <Student_Groups xmlns="f5567216-7f9f-4316-9458-1bb740919c7a">
      <UserInfo>
        <DisplayName/>
        <AccountId xsi:nil="true"/>
        <AccountType/>
      </UserInfo>
    </Student_Groups>
    <LMS_Mappings xmlns="f5567216-7f9f-4316-9458-1bb740919c7a" xsi:nil="true"/>
    <NotebookType xmlns="f5567216-7f9f-4316-9458-1bb740919c7a" xsi:nil="true"/>
    <AppVersion xmlns="f5567216-7f9f-4316-9458-1bb740919c7a" xsi:nil="true"/>
    <IsNotebookLocked xmlns="f5567216-7f9f-4316-9458-1bb740919c7a" xsi:nil="true"/>
    <Templates xmlns="f5567216-7f9f-4316-9458-1bb740919c7a" xsi:nil="true"/>
    <Self_Registration_Enabled xmlns="f5567216-7f9f-4316-9458-1bb740919c7a" xsi:nil="true"/>
    <Has_Teacher_Only_SectionGroup xmlns="f5567216-7f9f-4316-9458-1bb740919c7a" xsi:nil="true"/>
    <FolderType xmlns="f5567216-7f9f-4316-9458-1bb740919c7a" xsi:nil="true"/>
    <Teachers xmlns="f5567216-7f9f-4316-9458-1bb740919c7a">
      <UserInfo>
        <DisplayName/>
        <AccountId xsi:nil="true"/>
        <AccountType/>
      </UserInfo>
    </Teachers>
    <Distribution_Groups xmlns="f5567216-7f9f-4316-9458-1bb740919c7a" xsi:nil="true"/>
    <TeamsChannelId xmlns="f5567216-7f9f-4316-9458-1bb740919c7a" xsi:nil="true"/>
    <Math_Settings xmlns="f5567216-7f9f-4316-9458-1bb740919c7a" xsi:nil="true"/>
    <Invited_Students xmlns="f5567216-7f9f-4316-9458-1bb740919c7a" xsi:nil="true"/>
    <DefaultSectionNames xmlns="f5567216-7f9f-4316-9458-1bb740919c7a" xsi:nil="true"/>
    <Is_Collaboration_Space_Locked xmlns="f5567216-7f9f-4316-9458-1bb740919c7a" xsi:nil="true"/>
    <Invited_Teachers xmlns="f5567216-7f9f-4316-9458-1bb740919c7a"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EAF262BE6AACC1498E6EB67711835A80" ma:contentTypeVersion="33" ma:contentTypeDescription="Create a new document." ma:contentTypeScope="" ma:versionID="564f733db9d5d61513eea2eef5b8bf3f">
  <xsd:schema xmlns:xsd="http://www.w3.org/2001/XMLSchema" xmlns:xs="http://www.w3.org/2001/XMLSchema" xmlns:p="http://schemas.microsoft.com/office/2006/metadata/properties" xmlns:ns3="f5567216-7f9f-4316-9458-1bb740919c7a" xmlns:ns4="4dacc49d-fd89-46be-bba9-ed0c8b6ebe00" targetNamespace="http://schemas.microsoft.com/office/2006/metadata/properties" ma:root="true" ma:fieldsID="9d3c871b23208065803c61dc883987c7" ns3:_="" ns4:_="">
    <xsd:import namespace="f5567216-7f9f-4316-9458-1bb740919c7a"/>
    <xsd:import namespace="4dacc49d-fd89-46be-bba9-ed0c8b6ebe00"/>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DateTaken" minOccurs="0"/>
                <xsd:element ref="ns3:MediaServiceLocation" minOccurs="0"/>
                <xsd:element ref="ns3:MediaServiceOCR" minOccurs="0"/>
                <xsd:element ref="ns3:NotebookType" minOccurs="0"/>
                <xsd:element ref="ns3:FolderType" minOccurs="0"/>
                <xsd:element ref="ns3:Owner" minOccurs="0"/>
                <xsd:element ref="ns3:DefaultSectionNames" minOccurs="0"/>
                <xsd:element ref="ns3:Templates" minOccurs="0"/>
                <xsd:element ref="ns3:CultureName" minOccurs="0"/>
                <xsd:element ref="ns3:AppVersion" minOccurs="0"/>
                <xsd:element ref="ns3:Teachers" minOccurs="0"/>
                <xsd:element ref="ns3:Students" minOccurs="0"/>
                <xsd:element ref="ns3:Student_Groups" minOccurs="0"/>
                <xsd:element ref="ns3:Invited_Teachers" minOccurs="0"/>
                <xsd:element ref="ns3:Invited_Students" minOccurs="0"/>
                <xsd:element ref="ns3:Self_Registration_Enabled" minOccurs="0"/>
                <xsd:element ref="ns3:Has_Teacher_Only_SectionGroup" minOccurs="0"/>
                <xsd:element ref="ns3:Is_Collaboration_Space_Locked" minOccurs="0"/>
                <xsd:element ref="ns4:SharedWithUsers" minOccurs="0"/>
                <xsd:element ref="ns4:SharedWithDetails" minOccurs="0"/>
                <xsd:element ref="ns4:SharingHintHash" minOccurs="0"/>
                <xsd:element ref="ns3:MediaServiceEventHashCode" minOccurs="0"/>
                <xsd:element ref="ns3:MediaServiceGenerationTime" minOccurs="0"/>
                <xsd:element ref="ns3:MediaServiceAutoKeyPoints" minOccurs="0"/>
                <xsd:element ref="ns3:MediaServiceKeyPoints" minOccurs="0"/>
                <xsd:element ref="ns3:TeamsChannelId" minOccurs="0"/>
                <xsd:element ref="ns3:Math_Settings" minOccurs="0"/>
                <xsd:element ref="ns3:Distribution_Groups" minOccurs="0"/>
                <xsd:element ref="ns3:LMS_Mappings" minOccurs="0"/>
                <xsd:element ref="ns3:IsNotebookLocke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567216-7f9f-4316-9458-1bb740919c7a"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0" nillable="true" ma:displayName="MediaServiceAutoTags" ma:description="" ma:internalName="MediaServiceAutoTags" ma:readOnly="true">
      <xsd:simpleType>
        <xsd:restriction base="dms:Text"/>
      </xsd:simpleType>
    </xsd:element>
    <xsd:element name="MediaServiceDateTaken" ma:index="11" nillable="true" ma:displayName="MediaServiceDateTaken" ma:description="" ma:hidden="true" ma:internalName="MediaServiceDateTaken" ma:readOnly="true">
      <xsd:simpleType>
        <xsd:restriction base="dms:Text"/>
      </xsd:simpleType>
    </xsd:element>
    <xsd:element name="MediaServiceLocation" ma:index="12" nillable="true" ma:displayName="MediaServiceLocation" ma:internalName="MediaServiceLocation" ma:readOnly="true">
      <xsd:simpleType>
        <xsd:restriction base="dms:Text"/>
      </xsd:simpleType>
    </xsd:element>
    <xsd:element name="MediaServiceOCR" ma:index="13" nillable="true" ma:displayName="MediaServiceOCR" ma:internalName="MediaServiceOCR" ma:readOnly="true">
      <xsd:simpleType>
        <xsd:restriction base="dms:Note">
          <xsd:maxLength value="255"/>
        </xsd:restriction>
      </xsd:simpleType>
    </xsd:element>
    <xsd:element name="NotebookType" ma:index="14" nillable="true" ma:displayName="Notebook Type" ma:internalName="NotebookType">
      <xsd:simpleType>
        <xsd:restriction base="dms:Text"/>
      </xsd:simpleType>
    </xsd:element>
    <xsd:element name="FolderType" ma:index="15" nillable="true" ma:displayName="Folder Type" ma:internalName="FolderType">
      <xsd:simpleType>
        <xsd:restriction base="dms:Text"/>
      </xsd:simpleType>
    </xsd:element>
    <xsd:element name="Owner" ma:index="16" nillable="true" ma:displayName="Owner" ma:internalName="Owner">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efaultSectionNames" ma:index="17" nillable="true" ma:displayName="Default Section Names" ma:internalName="DefaultSectionNames">
      <xsd:simpleType>
        <xsd:restriction base="dms:Note">
          <xsd:maxLength value="255"/>
        </xsd:restriction>
      </xsd:simpleType>
    </xsd:element>
    <xsd:element name="Templates" ma:index="18" nillable="true" ma:displayName="Templates" ma:internalName="Templates">
      <xsd:simpleType>
        <xsd:restriction base="dms:Note">
          <xsd:maxLength value="255"/>
        </xsd:restriction>
      </xsd:simpleType>
    </xsd:element>
    <xsd:element name="CultureName" ma:index="19" nillable="true" ma:displayName="Culture Name" ma:internalName="CultureName">
      <xsd:simpleType>
        <xsd:restriction base="dms:Text"/>
      </xsd:simpleType>
    </xsd:element>
    <xsd:element name="AppVersion" ma:index="20" nillable="true" ma:displayName="App Version" ma:internalName="AppVersion">
      <xsd:simpleType>
        <xsd:restriction base="dms:Text"/>
      </xsd:simpleType>
    </xsd:element>
    <xsd:element name="Teachers" ma:index="21" nillable="true" ma:displayName="Teachers" ma:internalName="Teacher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s" ma:index="22" nillable="true" ma:displayName="Students" ma:internalName="Student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tudent_Groups" ma:index="23" nillable="true" ma:displayName="Student Groups" ma:internalName="Student_Groups">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Invited_Teachers" ma:index="24" nillable="true" ma:displayName="Invited Teachers" ma:internalName="Invited_Teachers">
      <xsd:simpleType>
        <xsd:restriction base="dms:Note">
          <xsd:maxLength value="255"/>
        </xsd:restriction>
      </xsd:simpleType>
    </xsd:element>
    <xsd:element name="Invited_Students" ma:index="25" nillable="true" ma:displayName="Invited Students" ma:internalName="Invited_Students">
      <xsd:simpleType>
        <xsd:restriction base="dms:Note">
          <xsd:maxLength value="255"/>
        </xsd:restriction>
      </xsd:simpleType>
    </xsd:element>
    <xsd:element name="Self_Registration_Enabled" ma:index="26" nillable="true" ma:displayName="Self Registration Enabled" ma:internalName="Self_Registration_Enabled">
      <xsd:simpleType>
        <xsd:restriction base="dms:Boolean"/>
      </xsd:simpleType>
    </xsd:element>
    <xsd:element name="Has_Teacher_Only_SectionGroup" ma:index="27" nillable="true" ma:displayName="Has Teacher Only SectionGroup" ma:internalName="Has_Teacher_Only_SectionGroup">
      <xsd:simpleType>
        <xsd:restriction base="dms:Boolean"/>
      </xsd:simpleType>
    </xsd:element>
    <xsd:element name="Is_Collaboration_Space_Locked" ma:index="28" nillable="true" ma:displayName="Is Collaboration Space Locked" ma:internalName="Is_Collaboration_Space_Locked">
      <xsd:simpleType>
        <xsd:restriction base="dms:Boolean"/>
      </xsd:simpleType>
    </xsd:element>
    <xsd:element name="MediaServiceEventHashCode" ma:index="32" nillable="true" ma:displayName="MediaServiceEventHashCode" ma:hidden="true" ma:internalName="MediaServiceEventHashCode" ma:readOnly="true">
      <xsd:simpleType>
        <xsd:restriction base="dms:Text"/>
      </xsd:simpleType>
    </xsd:element>
    <xsd:element name="MediaServiceGenerationTime" ma:index="33" nillable="true" ma:displayName="MediaServiceGenerationTime" ma:hidden="true" ma:internalName="MediaServiceGenerationTime" ma:readOnly="true">
      <xsd:simpleType>
        <xsd:restriction base="dms:Text"/>
      </xsd:simpleType>
    </xsd:element>
    <xsd:element name="MediaServiceAutoKeyPoints" ma:index="34" nillable="true" ma:displayName="MediaServiceAutoKeyPoints" ma:hidden="true" ma:internalName="MediaServiceAutoKeyPoints" ma:readOnly="true">
      <xsd:simpleType>
        <xsd:restriction base="dms:Note"/>
      </xsd:simpleType>
    </xsd:element>
    <xsd:element name="MediaServiceKeyPoints" ma:index="35" nillable="true" ma:displayName="KeyPoints" ma:internalName="MediaServiceKeyPoints" ma:readOnly="true">
      <xsd:simpleType>
        <xsd:restriction base="dms:Note">
          <xsd:maxLength value="255"/>
        </xsd:restriction>
      </xsd:simpleType>
    </xsd:element>
    <xsd:element name="TeamsChannelId" ma:index="36" nillable="true" ma:displayName="Teams Channel Id" ma:internalName="TeamsChannelId">
      <xsd:simpleType>
        <xsd:restriction base="dms:Text"/>
      </xsd:simpleType>
    </xsd:element>
    <xsd:element name="Math_Settings" ma:index="37" nillable="true" ma:displayName="Math Settings" ma:internalName="Math_Settings">
      <xsd:simpleType>
        <xsd:restriction base="dms:Text"/>
      </xsd:simpleType>
    </xsd:element>
    <xsd:element name="Distribution_Groups" ma:index="38" nillable="true" ma:displayName="Distribution Groups" ma:internalName="Distribution_Groups">
      <xsd:simpleType>
        <xsd:restriction base="dms:Note">
          <xsd:maxLength value="255"/>
        </xsd:restriction>
      </xsd:simpleType>
    </xsd:element>
    <xsd:element name="LMS_Mappings" ma:index="39" nillable="true" ma:displayName="LMS Mappings" ma:internalName="LMS_Mappings">
      <xsd:simpleType>
        <xsd:restriction base="dms:Note">
          <xsd:maxLength value="255"/>
        </xsd:restriction>
      </xsd:simpleType>
    </xsd:element>
    <xsd:element name="IsNotebookLocked" ma:index="40" nillable="true" ma:displayName="Is Notebook Locked" ma:internalName="IsNotebookLocke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4dacc49d-fd89-46be-bba9-ed0c8b6ebe00" elementFormDefault="qualified">
    <xsd:import namespace="http://schemas.microsoft.com/office/2006/documentManagement/types"/>
    <xsd:import namespace="http://schemas.microsoft.com/office/infopath/2007/PartnerControls"/>
    <xsd:element name="SharedWithUsers" ma:index="2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30" nillable="true" ma:displayName="Shared With Details" ma:internalName="SharedWithDetails" ma:readOnly="true">
      <xsd:simpleType>
        <xsd:restriction base="dms:Note">
          <xsd:maxLength value="255"/>
        </xsd:restriction>
      </xsd:simpleType>
    </xsd:element>
    <xsd:element name="SharingHintHash" ma:index="3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02E02A3-3E97-4A87-AA19-EB42E15DB625}">
  <ds:schemaRefs>
    <ds:schemaRef ds:uri="4dacc49d-fd89-46be-bba9-ed0c8b6ebe00"/>
    <ds:schemaRef ds:uri="f5567216-7f9f-4316-9458-1bb740919c7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41F0913-0B12-45E7-98CD-1F83A36A1A2D}">
  <ds:schemaRefs>
    <ds:schemaRef ds:uri="4dacc49d-fd89-46be-bba9-ed0c8b6ebe00"/>
    <ds:schemaRef ds:uri="f5567216-7f9f-4316-9458-1bb740919c7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049E805D-A253-4036-978B-DCFFB49D202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5</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ShapesVTI</vt:lpstr>
      <vt:lpstr>CREATION</vt:lpstr>
      <vt:lpstr>Introductory Video</vt:lpstr>
      <vt:lpstr>Discussion</vt:lpstr>
      <vt:lpstr>PowerPoint Presentation</vt:lpstr>
      <vt:lpstr>How does the image you chose show your awe and wonder at creation?  What does this image tell someone about your relationship with God?</vt:lpstr>
      <vt:lpstr>How do you read the newspaper?</vt:lpstr>
      <vt:lpstr>Genesis Chapters 1  and 2</vt:lpstr>
      <vt:lpstr>Assessment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CREATION</dc:title>
  <dc:creator>Morris, Anne</dc:creator>
  <cp:revision>1</cp:revision>
  <dcterms:created xsi:type="dcterms:W3CDTF">2020-08-24T21:09:07Z</dcterms:created>
  <dcterms:modified xsi:type="dcterms:W3CDTF">2022-06-23T22:40:39Z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0x010100EAF262BE6AACC1498E6EB67711835A80</vt:lpwstr>
  </property>
</Properties>
</file>

<file path=docProps/thumbnail.jpeg>
</file>